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handoutMasterIdLst>
    <p:handoutMasterId r:id="rId26"/>
  </p:handoutMasterIdLst>
  <p:sldIdLst>
    <p:sldId id="642" r:id="rId3"/>
    <p:sldId id="352" r:id="rId5"/>
    <p:sldId id="748" r:id="rId6"/>
    <p:sldId id="260" r:id="rId7"/>
    <p:sldId id="293" r:id="rId8"/>
    <p:sldId id="294" r:id="rId9"/>
    <p:sldId id="381" r:id="rId10"/>
    <p:sldId id="327" r:id="rId11"/>
    <p:sldId id="328" r:id="rId12"/>
    <p:sldId id="530" r:id="rId13"/>
    <p:sldId id="329" r:id="rId14"/>
    <p:sldId id="686" r:id="rId15"/>
    <p:sldId id="511" r:id="rId16"/>
    <p:sldId id="453" r:id="rId17"/>
    <p:sldId id="709" r:id="rId18"/>
    <p:sldId id="688" r:id="rId19"/>
    <p:sldId id="689" r:id="rId20"/>
    <p:sldId id="690" r:id="rId21"/>
    <p:sldId id="691" r:id="rId22"/>
    <p:sldId id="744" r:id="rId23"/>
    <p:sldId id="551" r:id="rId24"/>
    <p:sldId id="346" r:id="rId25"/>
  </p:sldIdLst>
  <p:sldSz cx="12192000" cy="6858000"/>
  <p:notesSz cx="6858000" cy="9144000"/>
  <p:defaultTex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CA0FE"/>
    <a:srgbClr val="21A3D0"/>
    <a:srgbClr val="4F81BD"/>
    <a:srgbClr val="2B2E30"/>
    <a:srgbClr val="E8E8E6"/>
    <a:srgbClr val="C3545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084" autoAdjust="0"/>
    <p:restoredTop sz="90546" autoAdjust="0"/>
  </p:normalViewPr>
  <p:slideViewPr>
    <p:cSldViewPr>
      <p:cViewPr varScale="1">
        <p:scale>
          <a:sx n="67" d="100"/>
          <a:sy n="67" d="100"/>
        </p:scale>
        <p:origin x="1062" y="72"/>
      </p:cViewPr>
      <p:guideLst>
        <p:guide orient="horz" pos="1879"/>
        <p:guide pos="3665"/>
      </p:guideLst>
    </p:cSldViewPr>
  </p:slideViewPr>
  <p:notesTextViewPr>
    <p:cViewPr>
      <p:scale>
        <a:sx n="100" d="100"/>
        <a:sy n="100" d="100"/>
      </p:scale>
      <p:origin x="0" y="0"/>
    </p:cViewPr>
  </p:notesTextViewPr>
  <p:sorterViewPr>
    <p:cViewPr>
      <p:scale>
        <a:sx n="125" d="100"/>
        <a:sy n="125"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9" Type="http://schemas.openxmlformats.org/officeDocument/2006/relationships/tableStyles" Target="tableStyles.xml"/><Relationship Id="rId28" Type="http://schemas.openxmlformats.org/officeDocument/2006/relationships/viewProps" Target="viewProps.xml"/><Relationship Id="rId27" Type="http://schemas.openxmlformats.org/officeDocument/2006/relationships/presProps" Target="presProps.xml"/><Relationship Id="rId26" Type="http://schemas.openxmlformats.org/officeDocument/2006/relationships/handoutMaster" Target="handoutMasters/handoutMaster1.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buFontTx/>
              <a:buNone/>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buFontTx/>
              <a:buNone/>
              <a:defRPr sz="1200">
                <a:latin typeface="+mn-lt"/>
                <a:ea typeface="+mn-ea"/>
              </a:defRPr>
            </a:lvl1pPr>
          </a:lstStyle>
          <a:p>
            <a:pPr>
              <a:defRPr/>
            </a:pPr>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noProof="0" smtClean="0"/>
              <a:t>单击此处编辑母版文本样式</a:t>
            </a:r>
            <a:endParaRPr lang="zh-CN" altLang="en-US" noProof="0" smtClean="0"/>
          </a:p>
          <a:p>
            <a:pPr lvl="1"/>
            <a:r>
              <a:rPr lang="zh-CN" altLang="en-US" noProof="0" smtClean="0"/>
              <a:t>第二级</a:t>
            </a:r>
            <a:endParaRPr lang="zh-CN" altLang="en-US" noProof="0" smtClean="0"/>
          </a:p>
          <a:p>
            <a:pPr lvl="2"/>
            <a:r>
              <a:rPr lang="zh-CN" altLang="en-US" noProof="0" smtClean="0"/>
              <a:t>第三级</a:t>
            </a:r>
            <a:endParaRPr lang="zh-CN" altLang="en-US" noProof="0" smtClean="0"/>
          </a:p>
          <a:p>
            <a:pPr lvl="3"/>
            <a:r>
              <a:rPr lang="zh-CN" altLang="en-US" noProof="0" smtClean="0"/>
              <a:t>第四级</a:t>
            </a:r>
            <a:endParaRPr lang="zh-CN" altLang="en-US" noProof="0" smtClean="0"/>
          </a:p>
          <a:p>
            <a:pPr lvl="4"/>
            <a:r>
              <a:rPr lang="zh-CN" altLang="en-US" noProof="0" smtClean="0"/>
              <a:t>第五级</a:t>
            </a:r>
            <a:endParaRPr lang="zh-CN" altLang="en-US" noProof="0"/>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buFontTx/>
              <a:buNone/>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eaLnBrk="1" fontAlgn="auto" hangingPunct="1">
              <a:spcBef>
                <a:spcPts val="0"/>
              </a:spcBef>
              <a:spcAft>
                <a:spcPts val="0"/>
              </a:spcAft>
              <a:buFontTx/>
              <a:buNone/>
              <a:defRPr sz="1200">
                <a:latin typeface="+mn-lt"/>
                <a:ea typeface="+mn-ea"/>
              </a:defRPr>
            </a:lvl1pPr>
          </a:lstStyle>
          <a:p>
            <a:pPr>
              <a:defRPr/>
            </a:pPr>
            <a:fld id="{BD929F8F-6AC4-41D7-8D4F-44586CEB8A40}"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4099"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4100"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7FD6D7B0-4AFA-4623-AD21-85815AFD0674}" type="slidenum">
              <a:rPr lang="zh-CN" altLang="en-US" smtClean="0"/>
            </a:fld>
            <a:endParaRPr lang="zh-CN" alt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6627"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6628"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E88B8E17-6C12-40D0-98CE-A775216A5C9D}" type="slidenum">
              <a:rPr lang="zh-CN" altLang="en-US" smtClean="0"/>
            </a:fld>
            <a:endParaRPr lang="zh-CN" alt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867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867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0331EB5-52B3-4478-A88A-D40DE687C64A}" type="slidenum">
              <a:rPr lang="zh-CN" altLang="en-US" smtClean="0"/>
            </a:fld>
            <a:endParaRPr lang="zh-CN" alt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867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867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0331EB5-52B3-4478-A88A-D40DE687C64A}" type="slidenum">
              <a:rPr lang="zh-CN" altLang="en-US" smtClean="0"/>
            </a:fld>
            <a:endParaRPr lang="zh-CN" alt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867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867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0331EB5-52B3-4478-A88A-D40DE687C64A}" type="slidenum">
              <a:rPr lang="zh-CN" altLang="en-US" smtClean="0"/>
            </a:fld>
            <a:endParaRPr lang="zh-CN" alt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867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867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0331EB5-52B3-4478-A88A-D40DE687C64A}" type="slidenum">
              <a:rPr lang="zh-CN" altLang="en-US" smtClean="0"/>
            </a:fld>
            <a:endParaRPr lang="zh-CN" alt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867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867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0331EB5-52B3-4478-A88A-D40DE687C64A}" type="slidenum">
              <a:rPr lang="zh-CN" altLang="en-US" smtClean="0"/>
            </a:fld>
            <a:endParaRPr lang="zh-CN" alt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867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867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0331EB5-52B3-4478-A88A-D40DE687C64A}" type="slidenum">
              <a:rPr lang="zh-CN" altLang="en-US" smtClean="0"/>
            </a:fld>
            <a:endParaRPr lang="zh-CN" alt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867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867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0331EB5-52B3-4478-A88A-D40DE687C64A}" type="slidenum">
              <a:rPr lang="zh-CN" altLang="en-US" smtClean="0"/>
            </a:fld>
            <a:endParaRPr lang="zh-CN" alt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867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867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0331EB5-52B3-4478-A88A-D40DE687C64A}" type="slidenum">
              <a:rPr lang="zh-CN" altLang="en-US" smtClean="0"/>
            </a:fld>
            <a:endParaRPr lang="zh-CN" alt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867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867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0331EB5-52B3-4478-A88A-D40DE687C64A}" type="slidenum">
              <a:rPr lang="zh-CN" altLang="en-US" smtClean="0"/>
            </a:fld>
            <a:endParaRPr lang="zh-CN"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BD929F8F-6AC4-41D7-8D4F-44586CEB8A40}"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867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867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0331EB5-52B3-4478-A88A-D40DE687C64A}" type="slidenum">
              <a:rPr lang="zh-CN" altLang="en-US" smtClean="0"/>
            </a:fld>
            <a:endParaRPr lang="zh-CN" alt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867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867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0331EB5-52B3-4478-A88A-D40DE687C64A}" type="slidenum">
              <a:rPr lang="zh-CN" altLang="en-US" smtClean="0"/>
            </a:fld>
            <a:endParaRPr lang="zh-CN" alt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幻灯片图像占位符 1"/>
          <p:cNvSpPr>
            <a:spLocks noGrp="1" noRot="1" noChangeAspect="1" noChangeArrowheads="1" noTextEdit="1"/>
          </p:cNvSpPr>
          <p:nvPr>
            <p:ph type="sldImg" idx="4294967295"/>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50179"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50180"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6BD99BE4-BEC2-45F9-8575-272D0A8E8FA3}" type="slidenum">
              <a:rPr lang="zh-CN" altLang="en-US" smtClean="0">
                <a:solidFill>
                  <a:srgbClr val="000000"/>
                </a:solidFill>
              </a:rPr>
            </a:fld>
            <a:endParaRPr lang="zh-CN" altLang="en-US" smtClean="0">
              <a:solidFill>
                <a:srgbClr val="000000"/>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819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819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78636A6D-AA45-4F69-B289-D6CE0302ECF6}" type="slidenum">
              <a:rPr lang="zh-CN" altLang="en-US" smtClean="0"/>
            </a:fld>
            <a:endParaRPr lang="zh-CN" alt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819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819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78636A6D-AA45-4F69-B289-D6CE0302ECF6}" type="slidenum">
              <a:rPr lang="zh-CN" altLang="en-US" smtClean="0"/>
            </a:fld>
            <a:endParaRPr lang="zh-CN" alt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10243"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10244"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EDB06D69-91B9-415B-9AB6-F6331B587894}" type="slidenum">
              <a:rPr lang="zh-CN" altLang="en-US" smtClean="0"/>
            </a:fld>
            <a:endParaRPr lang="zh-CN" alt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12291"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12292"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26B8D899-0B5D-4CE5-9868-D90F9F2830FD}" type="slidenum">
              <a:rPr lang="zh-CN" altLang="en-US" smtClean="0"/>
            </a:fld>
            <a:endParaRPr lang="zh-CN" alt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12291"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12292"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26B8D899-0B5D-4CE5-9868-D90F9F2830FD}" type="slidenum">
              <a:rPr lang="zh-CN" altLang="en-US" smtClean="0"/>
            </a:fld>
            <a:endParaRPr lang="zh-CN" alt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4579"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4580"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682A343-42CD-44E0-A59E-D3805BD9F6C3}" type="slidenum">
              <a:rPr lang="zh-CN" altLang="en-US" smtClean="0"/>
            </a:fld>
            <a:endParaRPr lang="zh-CN" alt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6627"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6628"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E88B8E17-6C12-40D0-98CE-A775216A5C9D}" type="slidenum">
              <a:rPr lang="zh-CN" altLang="en-US" smtClean="0"/>
            </a:fld>
            <a:endParaRPr lang="zh-CN"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noProof="1" smtClean="0"/>
              <a:t>单击此处编辑母版副标题样式</a:t>
            </a:r>
            <a:endParaRPr lang="zh-CN" altLang="en-US" noProof="1"/>
          </a:p>
        </p:txBody>
      </p:sp>
      <p:sp>
        <p:nvSpPr>
          <p:cNvPr id="4" name="日期占位符 3"/>
          <p:cNvSpPr>
            <a:spLocks noGrp="1"/>
          </p:cNvSpPr>
          <p:nvPr>
            <p:ph type="dt" sz="half" idx="10"/>
          </p:nvPr>
        </p:nvSpPr>
        <p:spPr/>
        <p:txBody>
          <a:bodyPr/>
          <a:lstStyle>
            <a:lvl1pPr>
              <a:defRPr/>
            </a:lvl1pPr>
          </a:lstStyle>
          <a:p>
            <a:pPr>
              <a:defRPr/>
            </a:pPr>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5E15DA5C-BD1B-4ED2-A9EA-606C3FCF408A}" type="slidenum">
              <a:rPr lang="zh-CN" altLang="en-US"/>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lvl1pPr>
              <a:defRPr/>
            </a:lvl1pPr>
          </a:lstStyle>
          <a:p>
            <a:pPr>
              <a:defRPr/>
            </a:pPr>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096BA94E-209C-4E91-B24C-C0E304382803}" type="slidenum">
              <a:rPr lang="zh-CN" altLang="en-US"/>
            </a:fld>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lvl1pPr>
              <a:defRPr/>
            </a:lvl1pPr>
          </a:lstStyle>
          <a:p>
            <a:pPr>
              <a:defRPr/>
            </a:pPr>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0DC67DD7-D743-405D-8C34-5ABA791880A8}" type="slidenum">
              <a:rPr lang="zh-CN" altLang="en-US"/>
            </a:fld>
            <a:endParaRPr lang="zh-CN"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lvl1pPr>
              <a:defRPr/>
            </a:lvl1pPr>
          </a:lstStyle>
          <a:p>
            <a:pPr>
              <a:defRPr/>
            </a:pPr>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5EDB71ED-FC88-46D6-A209-6F19D8417695}" type="slidenum">
              <a:rPr lang="zh-CN" altLang="en-US"/>
            </a:fld>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noProof="1" smtClean="0"/>
              <a:t>单击此处编辑母版文本样式</a:t>
            </a:r>
            <a:endParaRPr lang="zh-CN" altLang="en-US" noProof="1" smtClean="0"/>
          </a:p>
        </p:txBody>
      </p:sp>
      <p:sp>
        <p:nvSpPr>
          <p:cNvPr id="4" name="日期占位符 3"/>
          <p:cNvSpPr>
            <a:spLocks noGrp="1"/>
          </p:cNvSpPr>
          <p:nvPr>
            <p:ph type="dt" sz="half" idx="10"/>
          </p:nvPr>
        </p:nvSpPr>
        <p:spPr/>
        <p:txBody>
          <a:bodyPr/>
          <a:lstStyle>
            <a:lvl1pPr>
              <a:defRPr/>
            </a:lvl1pPr>
          </a:lstStyle>
          <a:p>
            <a:pPr>
              <a:defRPr/>
            </a:pPr>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94620FF1-0B54-4FA7-B56B-A3101690771C}" type="slidenum">
              <a:rPr lang="zh-CN" altLang="en-US"/>
            </a:fld>
            <a:endParaRPr lang="zh-CN" alt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5" name="日期占位符 3"/>
          <p:cNvSpPr>
            <a:spLocks noGrp="1"/>
          </p:cNvSpPr>
          <p:nvPr>
            <p:ph type="dt" sz="half" idx="10"/>
          </p:nvPr>
        </p:nvSpPr>
        <p:spPr/>
        <p:txBody>
          <a:bodyPr/>
          <a:lstStyle>
            <a:lvl1pPr>
              <a:defRPr/>
            </a:lvl1pPr>
          </a:lstStyle>
          <a:p>
            <a:pPr>
              <a:defRPr/>
            </a:pPr>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842A0947-A23A-4291-B388-91991A5875CE}" type="slidenum">
              <a:rPr lang="zh-CN" altLang="en-US"/>
            </a:fld>
            <a:endParaRPr lang="zh-CN" alt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endParaRPr lang="zh-CN" altLang="en-US" noProof="1" smtClean="0"/>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endParaRPr lang="zh-CN" altLang="en-US" noProof="1" smtClean="0"/>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7" name="日期占位符 3"/>
          <p:cNvSpPr>
            <a:spLocks noGrp="1"/>
          </p:cNvSpPr>
          <p:nvPr>
            <p:ph type="dt" sz="half" idx="10"/>
          </p:nvPr>
        </p:nvSpPr>
        <p:spPr/>
        <p:txBody>
          <a:bodyPr/>
          <a:lstStyle>
            <a:lvl1pPr>
              <a:defRPr/>
            </a:lvl1pPr>
          </a:lstStyle>
          <a:p>
            <a:pPr>
              <a:defRPr/>
            </a:pPr>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020471FB-2731-4A64-8845-396BCE39DACC}" type="slidenum">
              <a:rPr lang="zh-CN" altLang="en-US"/>
            </a:fld>
            <a:endParaRPr lang="zh-CN" alt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3"/>
          <p:cNvSpPr>
            <a:spLocks noGrp="1"/>
          </p:cNvSpPr>
          <p:nvPr>
            <p:ph type="dt" sz="half" idx="10"/>
          </p:nvPr>
        </p:nvSpPr>
        <p:spPr/>
        <p:txBody>
          <a:bodyPr/>
          <a:lstStyle>
            <a:lvl1pPr>
              <a:defRPr/>
            </a:lvl1pPr>
          </a:lstStyle>
          <a:p>
            <a:pPr>
              <a:defRPr/>
            </a:pPr>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DB25BF19-E013-4712-A8DF-28B75B3FCC51}" type="slidenum">
              <a:rPr lang="zh-CN" altLang="en-US"/>
            </a:fld>
            <a:endParaRPr lang="zh-CN" alt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8DE1E7D7-5BED-4850-8C13-E23A7C83FB19}" type="slidenum">
              <a:rPr lang="zh-CN" altLang="en-US"/>
            </a:fld>
            <a:endParaRPr lang="zh-CN" alt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endParaRPr lang="zh-CN" altLang="en-US" noProof="1" smtClean="0"/>
          </a:p>
        </p:txBody>
      </p:sp>
      <p:sp>
        <p:nvSpPr>
          <p:cNvPr id="5" name="日期占位符 3"/>
          <p:cNvSpPr>
            <a:spLocks noGrp="1"/>
          </p:cNvSpPr>
          <p:nvPr>
            <p:ph type="dt" sz="half" idx="10"/>
          </p:nvPr>
        </p:nvSpPr>
        <p:spPr/>
        <p:txBody>
          <a:bodyPr/>
          <a:lstStyle>
            <a:lvl1pPr>
              <a:defRPr/>
            </a:lvl1pPr>
          </a:lstStyle>
          <a:p>
            <a:pPr>
              <a:defRPr/>
            </a:pPr>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3BCC99F0-2208-4924-9167-31BFCE69A2A4}" type="slidenum">
              <a:rPr lang="zh-CN" altLang="en-US"/>
            </a:fld>
            <a:endParaRPr lang="zh-CN" alt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endParaRPr lang="zh-CN" altLang="en-US" noProof="1" smtClean="0"/>
          </a:p>
        </p:txBody>
      </p:sp>
      <p:sp>
        <p:nvSpPr>
          <p:cNvPr id="5" name="日期占位符 3"/>
          <p:cNvSpPr>
            <a:spLocks noGrp="1"/>
          </p:cNvSpPr>
          <p:nvPr>
            <p:ph type="dt" sz="half" idx="10"/>
          </p:nvPr>
        </p:nvSpPr>
        <p:spPr/>
        <p:txBody>
          <a:bodyPr/>
          <a:lstStyle>
            <a:lvl1pPr>
              <a:defRPr/>
            </a:lvl1pPr>
          </a:lstStyle>
          <a:p>
            <a:pPr>
              <a:defRPr/>
            </a:pPr>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9A2BF74A-182E-48A3-A459-3B9EFED3E0C0}" type="slidenum">
              <a:rPr lang="zh-CN" altLang="en-US"/>
            </a:fld>
            <a:endParaRPr lang="zh-CN" altLang="en-US"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rgbClr val="E8E8E6"/>
        </a:solidFill>
        <a:effectLst/>
      </p:bgPr>
    </p:bg>
    <p:spTree>
      <p:nvGrpSpPr>
        <p:cNvPr id="1" name=""/>
        <p:cNvGrpSpPr/>
        <p:nvPr/>
      </p:nvGrpSpPr>
      <p:grpSpPr>
        <a:xfrm>
          <a:off x="0" y="0"/>
          <a:ext cx="0" cy="0"/>
          <a:chOff x="0" y="0"/>
          <a:chExt cx="0" cy="0"/>
        </a:xfrm>
      </p:grpSpPr>
      <p:sp>
        <p:nvSpPr>
          <p:cNvPr id="1026" name="标题占位符 1"/>
          <p:cNvSpPr>
            <a:spLocks noGrp="1" noChangeArrowheads="1"/>
          </p:cNvSpPr>
          <p:nvPr>
            <p:ph type="title" idx="4294967295"/>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noChangeArrowheads="1"/>
          </p:cNvSpPr>
          <p:nvPr>
            <p:ph type="body" idx="9"/>
          </p:nvPr>
        </p:nvSpPr>
        <p:spPr bwMode="auto">
          <a:xfrm>
            <a:off x="609600" y="1600200"/>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4"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buFontTx/>
              <a:buNone/>
              <a:defRPr sz="1200">
                <a:solidFill>
                  <a:schemeClr val="tx1">
                    <a:tint val="75000"/>
                  </a:schemeClr>
                </a:solidFill>
                <a:latin typeface="+mn-lt"/>
                <a:ea typeface="微软雅黑" panose="020B0503020204020204" pitchFamily="34" charset="-122"/>
              </a:defRPr>
            </a:lvl1pPr>
          </a:lstStyle>
          <a:p>
            <a:pPr>
              <a:defRPr/>
            </a:pPr>
            <a:endParaRPr lang="zh-CN" altLang="en-US"/>
          </a:p>
        </p:txBody>
      </p:sp>
      <p:sp>
        <p:nvSpPr>
          <p:cNvPr id="5" name="页脚占位符 4"/>
          <p:cNvSpPr>
            <a:spLocks noGrp="1"/>
          </p:cNvSpPr>
          <p:nvPr>
            <p:ph type="ftr" sz="quarter" idx="3"/>
          </p:nvPr>
        </p:nvSpPr>
        <p:spPr>
          <a:xfrm>
            <a:off x="4165600" y="6356350"/>
            <a:ext cx="3860800" cy="365125"/>
          </a:xfrm>
          <a:prstGeom prst="rect">
            <a:avLst/>
          </a:prstGeom>
        </p:spPr>
        <p:txBody>
          <a:bodyPr vert="horz" lIns="91440" tIns="45720" rIns="91440" bIns="45720" rtlCol="0" anchor="ctr"/>
          <a:lstStyle>
            <a:lvl1pPr algn="ctr" eaLnBrk="1" fontAlgn="auto" hangingPunct="1">
              <a:spcBef>
                <a:spcPts val="0"/>
              </a:spcBef>
              <a:spcAft>
                <a:spcPts val="0"/>
              </a:spcAft>
              <a:buFontTx/>
              <a:buNone/>
              <a:defRPr sz="1200">
                <a:solidFill>
                  <a:schemeClr val="tx1">
                    <a:tint val="75000"/>
                  </a:schemeClr>
                </a:solidFill>
                <a:latin typeface="+mn-lt"/>
                <a:ea typeface="微软雅黑" panose="020B0503020204020204" pitchFamily="34" charset="-122"/>
              </a:defRPr>
            </a:lvl1pPr>
          </a:lstStyle>
          <a:p>
            <a:pPr>
              <a:defRPr/>
            </a:pPr>
            <a:endParaRPr lang="zh-CN" altLang="en-US"/>
          </a:p>
        </p:txBody>
      </p:sp>
      <p:sp>
        <p:nvSpPr>
          <p:cNvPr id="6" name="灯片编号占位符 5"/>
          <p:cNvSpPr>
            <a:spLocks noGrp="1"/>
          </p:cNvSpPr>
          <p:nvPr>
            <p:ph type="sldNum" sz="quarter" idx="4"/>
          </p:nvPr>
        </p:nvSpPr>
        <p:spPr>
          <a:xfrm>
            <a:off x="8737600"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buFontTx/>
              <a:buNone/>
              <a:defRPr sz="1200">
                <a:solidFill>
                  <a:schemeClr val="tx1">
                    <a:tint val="75000"/>
                  </a:schemeClr>
                </a:solidFill>
                <a:latin typeface="+mn-lt"/>
                <a:ea typeface="微软雅黑" panose="020B0503020204020204" pitchFamily="34" charset="-122"/>
              </a:defRPr>
            </a:lvl1pPr>
          </a:lstStyle>
          <a:p>
            <a:pPr>
              <a:defRPr/>
            </a:pPr>
            <a:fld id="{8603A5A9-4B4A-498B-A0E9-DA53D806FFFA}" type="slidenum">
              <a:rPr lang="zh-CN" altLang="en-US"/>
            </a:fld>
            <a:endParaRPr lang="zh-CN" alt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微软雅黑" panose="020B0503020204020204" pitchFamily="34" charset="-122"/>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微软雅黑" panose="020B0503020204020204" pitchFamily="34"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微软雅黑" panose="020B0503020204020204" pitchFamily="34"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微软雅黑" panose="020B0503020204020204" pitchFamily="34"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微软雅黑" panose="020B0503020204020204" pitchFamily="34" charset="-122"/>
        </a:defRPr>
      </a:lvl5pPr>
      <a:lvl6pPr marL="457200" algn="ctr" rtl="0" fontAlgn="base">
        <a:spcBef>
          <a:spcPct val="0"/>
        </a:spcBef>
        <a:spcAft>
          <a:spcPct val="0"/>
        </a:spcAft>
        <a:defRPr sz="4400">
          <a:solidFill>
            <a:schemeClr val="tx1"/>
          </a:solidFill>
          <a:latin typeface="Calibri" panose="020F0502020204030204" pitchFamily="34" charset="0"/>
          <a:ea typeface="微软雅黑" panose="020B0503020204020204" pitchFamily="34" charset="-122"/>
        </a:defRPr>
      </a:lvl6pPr>
      <a:lvl7pPr marL="914400" algn="ctr" rtl="0" fontAlgn="base">
        <a:spcBef>
          <a:spcPct val="0"/>
        </a:spcBef>
        <a:spcAft>
          <a:spcPct val="0"/>
        </a:spcAft>
        <a:defRPr sz="4400">
          <a:solidFill>
            <a:schemeClr val="tx1"/>
          </a:solidFill>
          <a:latin typeface="Calibri" panose="020F0502020204030204" pitchFamily="34" charset="0"/>
          <a:ea typeface="微软雅黑" panose="020B0503020204020204" pitchFamily="34" charset="-122"/>
        </a:defRPr>
      </a:lvl7pPr>
      <a:lvl8pPr marL="1371600" algn="ctr" rtl="0" fontAlgn="base">
        <a:spcBef>
          <a:spcPct val="0"/>
        </a:spcBef>
        <a:spcAft>
          <a:spcPct val="0"/>
        </a:spcAft>
        <a:defRPr sz="4400">
          <a:solidFill>
            <a:schemeClr val="tx1"/>
          </a:solidFill>
          <a:latin typeface="Calibri" panose="020F0502020204030204" pitchFamily="34" charset="0"/>
          <a:ea typeface="微软雅黑" panose="020B0503020204020204" pitchFamily="34" charset="-122"/>
        </a:defRPr>
      </a:lvl8pPr>
      <a:lvl9pPr marL="1828800" algn="ctr" rtl="0" fontAlgn="base">
        <a:spcBef>
          <a:spcPct val="0"/>
        </a:spcBef>
        <a:spcAft>
          <a:spcPct val="0"/>
        </a:spcAft>
        <a:defRPr sz="4400">
          <a:solidFill>
            <a:schemeClr val="tx1"/>
          </a:solidFill>
          <a:latin typeface="Calibri" panose="020F0502020204030204" pitchFamily="34" charset="0"/>
          <a:ea typeface="微软雅黑" panose="020B0503020204020204" pitchFamily="34"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微软雅黑" panose="020B0503020204020204" pitchFamily="34" charset="-122"/>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5" Type="http://schemas.openxmlformats.org/officeDocument/2006/relationships/notesSlide" Target="../notesSlides/notesSlide1.xml"/><Relationship Id="rId4" Type="http://schemas.openxmlformats.org/officeDocument/2006/relationships/slideLayout" Target="../slideLayouts/slideLayout1.xml"/><Relationship Id="rId3" Type="http://schemas.openxmlformats.org/officeDocument/2006/relationships/tags" Target="../tags/tag1.xml"/><Relationship Id="rId2" Type="http://schemas.openxmlformats.org/officeDocument/2006/relationships/image" Target="../media/image2.png"/><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5" Type="http://schemas.openxmlformats.org/officeDocument/2006/relationships/notesSlide" Target="../notesSlides/notesSlide10.xml"/><Relationship Id="rId4" Type="http://schemas.openxmlformats.org/officeDocument/2006/relationships/slideLayout" Target="../slideLayouts/slideLayout2.xml"/><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image" Target="../media/image12.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image" Target="../media/image15.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image" Target="../media/image16.png"/></Relationships>
</file>

<file path=ppt/slides/_rels/slide13.xml.rels><?xml version="1.0" encoding="UTF-8" standalone="yes"?>
<Relationships xmlns="http://schemas.openxmlformats.org/package/2006/relationships"><Relationship Id="rId4" Type="http://schemas.openxmlformats.org/officeDocument/2006/relationships/notesSlide" Target="../notesSlides/notesSlide13.xml"/><Relationship Id="rId3" Type="http://schemas.openxmlformats.org/officeDocument/2006/relationships/slideLayout" Target="../slideLayouts/slideLayout2.xml"/><Relationship Id="rId2" Type="http://schemas.openxmlformats.org/officeDocument/2006/relationships/image" Target="../media/image18.png"/><Relationship Id="rId1" Type="http://schemas.openxmlformats.org/officeDocument/2006/relationships/image" Target="../media/image17.png"/></Relationships>
</file>

<file path=ppt/slides/_rels/slide14.xml.rels><?xml version="1.0" encoding="UTF-8" standalone="yes"?>
<Relationships xmlns="http://schemas.openxmlformats.org/package/2006/relationships"><Relationship Id="rId5" Type="http://schemas.openxmlformats.org/officeDocument/2006/relationships/notesSlide" Target="../notesSlides/notesSlide14.xml"/><Relationship Id="rId4" Type="http://schemas.openxmlformats.org/officeDocument/2006/relationships/slideLayout" Target="../slideLayouts/slideLayout2.xml"/><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image" Target="../media/image19.png"/></Relationships>
</file>

<file path=ppt/slides/_rels/slide15.xml.rels><?xml version="1.0" encoding="UTF-8" standalone="yes"?>
<Relationships xmlns="http://schemas.openxmlformats.org/package/2006/relationships"><Relationship Id="rId5" Type="http://schemas.openxmlformats.org/officeDocument/2006/relationships/notesSlide" Target="../notesSlides/notesSlide15.xml"/><Relationship Id="rId4" Type="http://schemas.openxmlformats.org/officeDocument/2006/relationships/slideLayout" Target="../slideLayouts/slideLayout2.xml"/><Relationship Id="rId3" Type="http://schemas.openxmlformats.org/officeDocument/2006/relationships/tags" Target="../tags/tag2.xml"/><Relationship Id="rId2" Type="http://schemas.openxmlformats.org/officeDocument/2006/relationships/image" Target="../media/image23.png"/><Relationship Id="rId1" Type="http://schemas.openxmlformats.org/officeDocument/2006/relationships/image" Target="../media/image22.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image" Target="../media/image24.png"/></Relationships>
</file>

<file path=ppt/slides/_rels/slide17.xml.rels><?xml version="1.0" encoding="UTF-8" standalone="yes"?>
<Relationships xmlns="http://schemas.openxmlformats.org/package/2006/relationships"><Relationship Id="rId4" Type="http://schemas.openxmlformats.org/officeDocument/2006/relationships/notesSlide" Target="../notesSlides/notesSlide17.xml"/><Relationship Id="rId3" Type="http://schemas.openxmlformats.org/officeDocument/2006/relationships/slideLayout" Target="../slideLayouts/slideLayout2.xml"/><Relationship Id="rId2" Type="http://schemas.openxmlformats.org/officeDocument/2006/relationships/image" Target="../media/image26.png"/><Relationship Id="rId1" Type="http://schemas.openxmlformats.org/officeDocument/2006/relationships/image" Target="../media/image25.png"/></Relationships>
</file>

<file path=ppt/slides/_rels/slide18.xml.rels><?xml version="1.0" encoding="UTF-8" standalone="yes"?>
<Relationships xmlns="http://schemas.openxmlformats.org/package/2006/relationships"><Relationship Id="rId5" Type="http://schemas.openxmlformats.org/officeDocument/2006/relationships/notesSlide" Target="../notesSlides/notesSlide18.xml"/><Relationship Id="rId4" Type="http://schemas.openxmlformats.org/officeDocument/2006/relationships/slideLayout" Target="../slideLayouts/slideLayout2.xml"/><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image" Target="../media/image27.png"/></Relationships>
</file>

<file path=ppt/slides/_rels/slide19.xml.rels><?xml version="1.0" encoding="UTF-8" standalone="yes"?>
<Relationships xmlns="http://schemas.openxmlformats.org/package/2006/relationships"><Relationship Id="rId6" Type="http://schemas.openxmlformats.org/officeDocument/2006/relationships/notesSlide" Target="../notesSlides/notesSlide19.xml"/><Relationship Id="rId5" Type="http://schemas.openxmlformats.org/officeDocument/2006/relationships/slideLayout" Target="../slideLayouts/slideLayout2.xml"/><Relationship Id="rId4" Type="http://schemas.openxmlformats.org/officeDocument/2006/relationships/image" Target="../media/image33.png"/><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image" Target="../media/image30.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5" Type="http://schemas.openxmlformats.org/officeDocument/2006/relationships/notesSlide" Target="../notesSlides/notesSlide20.xml"/><Relationship Id="rId4" Type="http://schemas.openxmlformats.org/officeDocument/2006/relationships/slideLayout" Target="../slideLayouts/slideLayout2.xml"/><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image" Target="../media/image34.png"/></Relationships>
</file>

<file path=ppt/slides/_rels/slide21.xml.rels><?xml version="1.0" encoding="UTF-8" standalone="yes"?>
<Relationships xmlns="http://schemas.openxmlformats.org/package/2006/relationships"><Relationship Id="rId4" Type="http://schemas.openxmlformats.org/officeDocument/2006/relationships/notesSlide" Target="../notesSlides/notesSlide21.xml"/><Relationship Id="rId3" Type="http://schemas.openxmlformats.org/officeDocument/2006/relationships/slideLayout" Target="../slideLayouts/slideLayout2.xml"/><Relationship Id="rId2" Type="http://schemas.openxmlformats.org/officeDocument/2006/relationships/image" Target="../media/image38.png"/><Relationship Id="rId1" Type="http://schemas.openxmlformats.org/officeDocument/2006/relationships/image" Target="../media/image37.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xml"/><Relationship Id="rId1" Type="http://schemas.openxmlformats.org/officeDocument/2006/relationships/image" Target="../media/image1.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image" Target="../media/image4.png"/></Relationships>
</file>

<file path=ppt/slides/_rels/slide7.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2.xml"/><Relationship Id="rId2" Type="http://schemas.openxmlformats.org/officeDocument/2006/relationships/image" Target="../media/image6.png"/><Relationship Id="rId1" Type="http://schemas.openxmlformats.org/officeDocument/2006/relationships/image" Target="../media/image5.png"/></Relationships>
</file>

<file path=ppt/slides/_rels/slide8.xml.rels><?xml version="1.0" encoding="UTF-8" standalone="yes"?>
<Relationships xmlns="http://schemas.openxmlformats.org/package/2006/relationships"><Relationship Id="rId4" Type="http://schemas.openxmlformats.org/officeDocument/2006/relationships/notesSlide" Target="../notesSlides/notesSlide8.xml"/><Relationship Id="rId3" Type="http://schemas.openxmlformats.org/officeDocument/2006/relationships/slideLayout" Target="../slideLayouts/slideLayout2.xml"/><Relationship Id="rId2" Type="http://schemas.openxmlformats.org/officeDocument/2006/relationships/image" Target="../media/image8.png"/><Relationship Id="rId1" Type="http://schemas.openxmlformats.org/officeDocument/2006/relationships/image" Target="../media/image7.png"/></Relationships>
</file>

<file path=ppt/slides/_rels/slide9.xml.rels><?xml version="1.0" encoding="UTF-8" standalone="yes"?>
<Relationships xmlns="http://schemas.openxmlformats.org/package/2006/relationships"><Relationship Id="rId5" Type="http://schemas.openxmlformats.org/officeDocument/2006/relationships/notesSlide" Target="../notesSlides/notesSlide9.xml"/><Relationship Id="rId4" Type="http://schemas.openxmlformats.org/officeDocument/2006/relationships/slideLayout" Target="../slideLayouts/slideLayout2.xml"/><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Freeform 37      (向天歌演示原创作品：www.TopPPT.cn)"/>
          <p:cNvSpPr/>
          <p:nvPr/>
        </p:nvSpPr>
        <p:spPr>
          <a:xfrm rot="19177476">
            <a:off x="8159750" y="312738"/>
            <a:ext cx="5683250" cy="5346700"/>
          </a:xfrm>
          <a:custGeom>
            <a:avLst/>
            <a:gdLst>
              <a:gd name="connsiteX0" fmla="*/ 699354 w 5683751"/>
              <a:gd name="connsiteY0" fmla="*/ 2660654 h 5347153"/>
              <a:gd name="connsiteX1" fmla="*/ 699354 w 5683751"/>
              <a:gd name="connsiteY1" fmla="*/ 4647799 h 5347153"/>
              <a:gd name="connsiteX2" fmla="*/ 2720656 w 5683751"/>
              <a:gd name="connsiteY2" fmla="*/ 4654875 h 5347153"/>
              <a:gd name="connsiteX3" fmla="*/ 2131993 w 5683751"/>
              <a:gd name="connsiteY3" fmla="*/ 5347153 h 5347153"/>
              <a:gd name="connsiteX4" fmla="*/ 0 w 5683751"/>
              <a:gd name="connsiteY4" fmla="*/ 5347153 h 5347153"/>
              <a:gd name="connsiteX5" fmla="*/ 0 w 5683751"/>
              <a:gd name="connsiteY5" fmla="*/ 2660489 h 5347153"/>
              <a:gd name="connsiteX6" fmla="*/ 2808800 w 5683751"/>
              <a:gd name="connsiteY6" fmla="*/ 0 h 5347153"/>
              <a:gd name="connsiteX7" fmla="*/ 2832652 w 5683751"/>
              <a:gd name="connsiteY7" fmla="*/ 699354 h 5347153"/>
              <a:gd name="connsiteX8" fmla="*/ 699354 w 5683751"/>
              <a:gd name="connsiteY8" fmla="*/ 699354 h 5347153"/>
              <a:gd name="connsiteX9" fmla="*/ 699354 w 5683751"/>
              <a:gd name="connsiteY9" fmla="*/ 2481295 h 5347153"/>
              <a:gd name="connsiteX10" fmla="*/ 0 w 5683751"/>
              <a:gd name="connsiteY10" fmla="*/ 2481130 h 5347153"/>
              <a:gd name="connsiteX11" fmla="*/ 0 w 5683751"/>
              <a:gd name="connsiteY11" fmla="*/ 0 h 5347153"/>
              <a:gd name="connsiteX12" fmla="*/ 4307551 w 5683751"/>
              <a:gd name="connsiteY12" fmla="*/ 0 h 5347153"/>
              <a:gd name="connsiteX13" fmla="*/ 5683751 w 5683751"/>
              <a:gd name="connsiteY13" fmla="*/ 1170220 h 5347153"/>
              <a:gd name="connsiteX14" fmla="*/ 5080222 w 5683751"/>
              <a:gd name="connsiteY14" fmla="*/ 1879981 h 5347153"/>
              <a:gd name="connsiteX15" fmla="*/ 5080546 w 5683751"/>
              <a:gd name="connsiteY15" fmla="*/ 1701265 h 5347153"/>
              <a:gd name="connsiteX16" fmla="*/ 5081521 w 5683751"/>
              <a:gd name="connsiteY16" fmla="*/ 699354 h 5347153"/>
              <a:gd name="connsiteX17" fmla="*/ 3041115 w 5683751"/>
              <a:gd name="connsiteY17" fmla="*/ 699354 h 5347153"/>
              <a:gd name="connsiteX18" fmla="*/ 3017264 w 5683751"/>
              <a:gd name="connsiteY18" fmla="*/ 0 h 53471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683751" h="5347153">
                <a:moveTo>
                  <a:pt x="699354" y="2660654"/>
                </a:moveTo>
                <a:lnTo>
                  <a:pt x="699354" y="4647799"/>
                </a:lnTo>
                <a:lnTo>
                  <a:pt x="2720656" y="4654875"/>
                </a:lnTo>
                <a:lnTo>
                  <a:pt x="2131993" y="5347153"/>
                </a:lnTo>
                <a:lnTo>
                  <a:pt x="0" y="5347153"/>
                </a:lnTo>
                <a:lnTo>
                  <a:pt x="0" y="2660489"/>
                </a:lnTo>
                <a:close/>
                <a:moveTo>
                  <a:pt x="2808800" y="0"/>
                </a:moveTo>
                <a:lnTo>
                  <a:pt x="2832652" y="699354"/>
                </a:lnTo>
                <a:lnTo>
                  <a:pt x="699354" y="699354"/>
                </a:lnTo>
                <a:lnTo>
                  <a:pt x="699354" y="2481295"/>
                </a:lnTo>
                <a:lnTo>
                  <a:pt x="0" y="2481130"/>
                </a:lnTo>
                <a:lnTo>
                  <a:pt x="0" y="0"/>
                </a:lnTo>
                <a:close/>
                <a:moveTo>
                  <a:pt x="4307551" y="0"/>
                </a:moveTo>
                <a:lnTo>
                  <a:pt x="5683751" y="1170220"/>
                </a:lnTo>
                <a:lnTo>
                  <a:pt x="5080222" y="1879981"/>
                </a:lnTo>
                <a:lnTo>
                  <a:pt x="5080546" y="1701265"/>
                </a:lnTo>
                <a:cubicBezTo>
                  <a:pt x="5081157" y="1364859"/>
                  <a:pt x="5081625" y="1029670"/>
                  <a:pt x="5081521" y="699354"/>
                </a:cubicBezTo>
                <a:lnTo>
                  <a:pt x="3041115" y="699354"/>
                </a:lnTo>
                <a:lnTo>
                  <a:pt x="3017264" y="0"/>
                </a:lnTo>
                <a:close/>
              </a:path>
            </a:pathLst>
          </a:cu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solidFill>
                <a:schemeClr val="tx1"/>
              </a:solidFill>
              <a:ea typeface="微软雅黑" panose="020B0503020204020204" pitchFamily="34" charset="-122"/>
            </a:endParaRPr>
          </a:p>
        </p:txBody>
      </p:sp>
      <p:sp>
        <p:nvSpPr>
          <p:cNvPr id="39" name="Freeform 38      (向天歌演示原创作品：www.TopPPT.cn)"/>
          <p:cNvSpPr/>
          <p:nvPr/>
        </p:nvSpPr>
        <p:spPr>
          <a:xfrm rot="19177476">
            <a:off x="10460038" y="1317625"/>
            <a:ext cx="3463925" cy="4075113"/>
          </a:xfrm>
          <a:custGeom>
            <a:avLst/>
            <a:gdLst>
              <a:gd name="connsiteX0" fmla="*/ 699354 w 3464896"/>
              <a:gd name="connsiteY0" fmla="*/ 2076448 h 4074783"/>
              <a:gd name="connsiteX1" fmla="*/ 699354 w 3464896"/>
              <a:gd name="connsiteY1" fmla="*/ 3252330 h 4074783"/>
              <a:gd name="connsiteX2" fmla="*/ 0 w 3464896"/>
              <a:gd name="connsiteY2" fmla="*/ 4074783 h 4074783"/>
              <a:gd name="connsiteX3" fmla="*/ 0 w 3464896"/>
              <a:gd name="connsiteY3" fmla="*/ 2076283 h 4074783"/>
              <a:gd name="connsiteX4" fmla="*/ 1684570 w 3464896"/>
              <a:gd name="connsiteY4" fmla="*/ 0 h 4074783"/>
              <a:gd name="connsiteX5" fmla="*/ 1708421 w 3464896"/>
              <a:gd name="connsiteY5" fmla="*/ 699355 h 4074783"/>
              <a:gd name="connsiteX6" fmla="*/ 699354 w 3464896"/>
              <a:gd name="connsiteY6" fmla="*/ 699354 h 4074783"/>
              <a:gd name="connsiteX7" fmla="*/ 699354 w 3464896"/>
              <a:gd name="connsiteY7" fmla="*/ 1859921 h 4074783"/>
              <a:gd name="connsiteX8" fmla="*/ 0 w 3464896"/>
              <a:gd name="connsiteY8" fmla="*/ 1859755 h 4074783"/>
              <a:gd name="connsiteX9" fmla="*/ 0 w 3464896"/>
              <a:gd name="connsiteY9" fmla="*/ 0 h 4074783"/>
              <a:gd name="connsiteX10" fmla="*/ 3464896 w 3464896"/>
              <a:gd name="connsiteY10" fmla="*/ 1 h 4074783"/>
              <a:gd name="connsiteX11" fmla="*/ 2870217 w 3464896"/>
              <a:gd name="connsiteY11" fmla="*/ 699354 h 4074783"/>
              <a:gd name="connsiteX12" fmla="*/ 1916884 w 3464896"/>
              <a:gd name="connsiteY12" fmla="*/ 699354 h 4074783"/>
              <a:gd name="connsiteX13" fmla="*/ 1893033 w 3464896"/>
              <a:gd name="connsiteY13" fmla="*/ 1 h 40747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464896" h="4074783">
                <a:moveTo>
                  <a:pt x="699354" y="2076448"/>
                </a:moveTo>
                <a:lnTo>
                  <a:pt x="699354" y="3252330"/>
                </a:lnTo>
                <a:lnTo>
                  <a:pt x="0" y="4074783"/>
                </a:lnTo>
                <a:lnTo>
                  <a:pt x="0" y="2076283"/>
                </a:lnTo>
                <a:close/>
                <a:moveTo>
                  <a:pt x="1684570" y="0"/>
                </a:moveTo>
                <a:lnTo>
                  <a:pt x="1708421" y="699355"/>
                </a:lnTo>
                <a:lnTo>
                  <a:pt x="699354" y="699354"/>
                </a:lnTo>
                <a:lnTo>
                  <a:pt x="699354" y="1859921"/>
                </a:lnTo>
                <a:lnTo>
                  <a:pt x="0" y="1859755"/>
                </a:lnTo>
                <a:lnTo>
                  <a:pt x="0" y="0"/>
                </a:lnTo>
                <a:close/>
                <a:moveTo>
                  <a:pt x="3464896" y="1"/>
                </a:moveTo>
                <a:lnTo>
                  <a:pt x="2870217" y="699354"/>
                </a:lnTo>
                <a:lnTo>
                  <a:pt x="1916884" y="699354"/>
                </a:lnTo>
                <a:lnTo>
                  <a:pt x="1893033" y="1"/>
                </a:lnTo>
                <a:close/>
              </a:path>
            </a:pathLst>
          </a:cu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solidFill>
                <a:schemeClr val="tx1"/>
              </a:solidFill>
              <a:ea typeface="微软雅黑" panose="020B0503020204020204" pitchFamily="34" charset="-122"/>
            </a:endParaRPr>
          </a:p>
        </p:txBody>
      </p:sp>
      <p:grpSp>
        <p:nvGrpSpPr>
          <p:cNvPr id="3078" name="Group 3      (向天歌演示原创作品：www.TopPPT.cn)"/>
          <p:cNvGrpSpPr/>
          <p:nvPr/>
        </p:nvGrpSpPr>
        <p:grpSpPr bwMode="auto">
          <a:xfrm>
            <a:off x="1559496" y="5253072"/>
            <a:ext cx="1776834" cy="120650"/>
            <a:chOff x="1559554" y="4356850"/>
            <a:chExt cx="1777310" cy="121200"/>
          </a:xfrm>
        </p:grpSpPr>
        <p:cxnSp>
          <p:nvCxnSpPr>
            <p:cNvPr id="24" name="Straight Connector 23      (向天歌演示原创作品：www.TopPPT.cn)"/>
            <p:cNvCxnSpPr/>
            <p:nvPr/>
          </p:nvCxnSpPr>
          <p:spPr>
            <a:xfrm flipH="1">
              <a:off x="1559554" y="4405713"/>
              <a:ext cx="1656184" cy="0"/>
            </a:xfrm>
            <a:prstGeom prst="line">
              <a:avLst/>
            </a:prstGeom>
            <a:ln w="19050">
              <a:gradFill flip="none" rotWithShape="1">
                <a:gsLst>
                  <a:gs pos="0">
                    <a:srgbClr val="21A3D0"/>
                  </a:gs>
                  <a:gs pos="89000">
                    <a:schemeClr val="bg1"/>
                  </a:gs>
                  <a:gs pos="83000">
                    <a:srgbClr val="E8E8E6"/>
                  </a:gs>
                  <a:gs pos="100000">
                    <a:schemeClr val="bg1"/>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28" name="Oval 27      (向天歌演示原创作品：www.TopPPT.cn)"/>
            <p:cNvSpPr/>
            <p:nvPr/>
          </p:nvSpPr>
          <p:spPr>
            <a:xfrm>
              <a:off x="3216182" y="4356850"/>
              <a:ext cx="120682" cy="121200"/>
            </a:xfrm>
            <a:prstGeom prst="ellipse">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grpSp>
      <p:grpSp>
        <p:nvGrpSpPr>
          <p:cNvPr id="3079" name="Group 4      (向天歌演示原创作品：www.TopPPT.cn)"/>
          <p:cNvGrpSpPr/>
          <p:nvPr/>
        </p:nvGrpSpPr>
        <p:grpSpPr bwMode="auto">
          <a:xfrm>
            <a:off x="4051300" y="5253072"/>
            <a:ext cx="1868488" cy="120650"/>
            <a:chOff x="4050658" y="4356850"/>
            <a:chExt cx="1869506" cy="121200"/>
          </a:xfrm>
        </p:grpSpPr>
        <p:cxnSp>
          <p:nvCxnSpPr>
            <p:cNvPr id="25" name="Straight Connector 24      (向天歌演示原创作品：www.TopPPT.cn)"/>
            <p:cNvCxnSpPr/>
            <p:nvPr/>
          </p:nvCxnSpPr>
          <p:spPr>
            <a:xfrm flipV="1">
              <a:off x="4171858" y="4414006"/>
              <a:ext cx="1748306" cy="3444"/>
            </a:xfrm>
            <a:prstGeom prst="line">
              <a:avLst/>
            </a:prstGeom>
            <a:ln w="19050">
              <a:gradFill flip="none" rotWithShape="1">
                <a:gsLst>
                  <a:gs pos="0">
                    <a:srgbClr val="21A3D0"/>
                  </a:gs>
                  <a:gs pos="89000">
                    <a:schemeClr val="bg1"/>
                  </a:gs>
                  <a:gs pos="83000">
                    <a:srgbClr val="E8E8E6"/>
                  </a:gs>
                  <a:gs pos="100000">
                    <a:schemeClr val="bg1"/>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30" name="Oval 29      (向天歌演示原创作品：www.TopPPT.cn)"/>
            <p:cNvSpPr/>
            <p:nvPr/>
          </p:nvSpPr>
          <p:spPr>
            <a:xfrm>
              <a:off x="4050658" y="4356850"/>
              <a:ext cx="120716" cy="121200"/>
            </a:xfrm>
            <a:prstGeom prst="ellipse">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grpSp>
      <p:sp>
        <p:nvSpPr>
          <p:cNvPr id="45" name="Rectangle 44      (向天歌演示原创作品：www.TopPPT.cn)"/>
          <p:cNvSpPr/>
          <p:nvPr/>
        </p:nvSpPr>
        <p:spPr>
          <a:xfrm>
            <a:off x="3663315" y="2479675"/>
            <a:ext cx="4311015" cy="84963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81" name="TextBox 6      (向天歌演示原创作品：www.TopPPT.cn)"/>
          <p:cNvSpPr txBox="1">
            <a:spLocks noChangeArrowheads="1"/>
          </p:cNvSpPr>
          <p:nvPr/>
        </p:nvSpPr>
        <p:spPr bwMode="auto">
          <a:xfrm>
            <a:off x="4051300" y="2643505"/>
            <a:ext cx="3764915"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dirty="0">
                <a:solidFill>
                  <a:schemeClr val="bg1"/>
                </a:solidFill>
                <a:latin typeface="微软雅黑" panose="020B0503020204020204" pitchFamily="34" charset="-122"/>
                <a:ea typeface="微软雅黑" panose="020B0503020204020204" pitchFamily="34" charset="-122"/>
              </a:rPr>
              <a:t>通识课程选修课平台</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20" name="Rectangle 19      (向天歌演示原创作品：www.TopPPT.cn)"/>
          <p:cNvSpPr/>
          <p:nvPr/>
        </p:nvSpPr>
        <p:spPr>
          <a:xfrm rot="2289162">
            <a:off x="2543810" y="1380173"/>
            <a:ext cx="1314450" cy="1316037"/>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grpSp>
        <p:nvGrpSpPr>
          <p:cNvPr id="3083" name="Group 9      (向天歌演示原创作品：www.TopPPT.cn)"/>
          <p:cNvGrpSpPr/>
          <p:nvPr/>
        </p:nvGrpSpPr>
        <p:grpSpPr bwMode="auto">
          <a:xfrm>
            <a:off x="3490377" y="5544556"/>
            <a:ext cx="419100" cy="403225"/>
            <a:chOff x="2670518" y="4898862"/>
            <a:chExt cx="418098" cy="402345"/>
          </a:xfrm>
        </p:grpSpPr>
        <p:sp>
          <p:nvSpPr>
            <p:cNvPr id="33" name="Rectangle 32      (向天歌演示原创作品：www.TopPPT.cn)"/>
            <p:cNvSpPr/>
            <p:nvPr/>
          </p:nvSpPr>
          <p:spPr>
            <a:xfrm flipV="1">
              <a:off x="2670518" y="4898862"/>
              <a:ext cx="418098" cy="40234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grpSp>
          <p:nvGrpSpPr>
            <p:cNvPr id="9" name="组合 8"/>
            <p:cNvGrpSpPr/>
            <p:nvPr/>
          </p:nvGrpSpPr>
          <p:grpSpPr>
            <a:xfrm>
              <a:off x="2801992" y="4974946"/>
              <a:ext cx="155149" cy="250176"/>
              <a:chOff x="6967538" y="6365875"/>
              <a:chExt cx="127000" cy="204787"/>
            </a:xfrm>
            <a:solidFill>
              <a:schemeClr val="bg1"/>
            </a:solidFill>
          </p:grpSpPr>
          <p:sp>
            <p:nvSpPr>
              <p:cNvPr id="31" name="Freeform 626      (向天歌演示原创作品：www.TopPPT.cn)"/>
              <p:cNvSpPr/>
              <p:nvPr/>
            </p:nvSpPr>
            <p:spPr bwMode="auto">
              <a:xfrm>
                <a:off x="6967538" y="6423025"/>
                <a:ext cx="127000" cy="147637"/>
              </a:xfrm>
              <a:custGeom>
                <a:avLst/>
                <a:gdLst>
                  <a:gd name="T0" fmla="*/ 180 w 180"/>
                  <a:gd name="T1" fmla="*/ 68 h 209"/>
                  <a:gd name="T2" fmla="*/ 180 w 180"/>
                  <a:gd name="T3" fmla="*/ 15 h 209"/>
                  <a:gd name="T4" fmla="*/ 156 w 180"/>
                  <a:gd name="T5" fmla="*/ 15 h 209"/>
                  <a:gd name="T6" fmla="*/ 156 w 180"/>
                  <a:gd name="T7" fmla="*/ 68 h 209"/>
                  <a:gd name="T8" fmla="*/ 92 w 180"/>
                  <a:gd name="T9" fmla="*/ 132 h 209"/>
                  <a:gd name="T10" fmla="*/ 91 w 180"/>
                  <a:gd name="T11" fmla="*/ 132 h 209"/>
                  <a:gd name="T12" fmla="*/ 90 w 180"/>
                  <a:gd name="T13" fmla="*/ 132 h 209"/>
                  <a:gd name="T14" fmla="*/ 90 w 180"/>
                  <a:gd name="T15" fmla="*/ 132 h 209"/>
                  <a:gd name="T16" fmla="*/ 89 w 180"/>
                  <a:gd name="T17" fmla="*/ 132 h 209"/>
                  <a:gd name="T18" fmla="*/ 24 w 180"/>
                  <a:gd name="T19" fmla="*/ 68 h 209"/>
                  <a:gd name="T20" fmla="*/ 24 w 180"/>
                  <a:gd name="T21" fmla="*/ 15 h 209"/>
                  <a:gd name="T22" fmla="*/ 0 w 180"/>
                  <a:gd name="T23" fmla="*/ 15 h 209"/>
                  <a:gd name="T24" fmla="*/ 0 w 180"/>
                  <a:gd name="T25" fmla="*/ 68 h 209"/>
                  <a:gd name="T26" fmla="*/ 76 w 180"/>
                  <a:gd name="T27" fmla="*/ 156 h 209"/>
                  <a:gd name="T28" fmla="*/ 76 w 180"/>
                  <a:gd name="T29" fmla="*/ 194 h 209"/>
                  <a:gd name="T30" fmla="*/ 22 w 180"/>
                  <a:gd name="T31" fmla="*/ 209 h 209"/>
                  <a:gd name="T32" fmla="*/ 159 w 180"/>
                  <a:gd name="T33" fmla="*/ 209 h 209"/>
                  <a:gd name="T34" fmla="*/ 104 w 180"/>
                  <a:gd name="T35" fmla="*/ 193 h 209"/>
                  <a:gd name="T36" fmla="*/ 104 w 180"/>
                  <a:gd name="T37" fmla="*/ 156 h 209"/>
                  <a:gd name="T38" fmla="*/ 180 w 180"/>
                  <a:gd name="T39" fmla="*/ 68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0" h="209">
                    <a:moveTo>
                      <a:pt x="180" y="68"/>
                    </a:moveTo>
                    <a:cubicBezTo>
                      <a:pt x="180" y="68"/>
                      <a:pt x="180" y="38"/>
                      <a:pt x="180" y="15"/>
                    </a:cubicBezTo>
                    <a:cubicBezTo>
                      <a:pt x="180" y="0"/>
                      <a:pt x="156" y="0"/>
                      <a:pt x="156" y="15"/>
                    </a:cubicBezTo>
                    <a:cubicBezTo>
                      <a:pt x="156" y="38"/>
                      <a:pt x="156" y="68"/>
                      <a:pt x="156" y="68"/>
                    </a:cubicBezTo>
                    <a:cubicBezTo>
                      <a:pt x="156" y="104"/>
                      <a:pt x="128" y="132"/>
                      <a:pt x="92" y="132"/>
                    </a:cubicBezTo>
                    <a:cubicBezTo>
                      <a:pt x="92" y="132"/>
                      <a:pt x="91" y="132"/>
                      <a:pt x="91" y="132"/>
                    </a:cubicBezTo>
                    <a:cubicBezTo>
                      <a:pt x="90" y="132"/>
                      <a:pt x="90" y="132"/>
                      <a:pt x="90" y="132"/>
                    </a:cubicBezTo>
                    <a:cubicBezTo>
                      <a:pt x="90" y="132"/>
                      <a:pt x="90" y="132"/>
                      <a:pt x="90" y="132"/>
                    </a:cubicBezTo>
                    <a:cubicBezTo>
                      <a:pt x="90" y="132"/>
                      <a:pt x="89" y="132"/>
                      <a:pt x="89" y="132"/>
                    </a:cubicBezTo>
                    <a:cubicBezTo>
                      <a:pt x="53" y="132"/>
                      <a:pt x="24" y="104"/>
                      <a:pt x="24" y="68"/>
                    </a:cubicBezTo>
                    <a:cubicBezTo>
                      <a:pt x="24" y="68"/>
                      <a:pt x="24" y="38"/>
                      <a:pt x="24" y="15"/>
                    </a:cubicBezTo>
                    <a:cubicBezTo>
                      <a:pt x="24" y="0"/>
                      <a:pt x="0" y="0"/>
                      <a:pt x="0" y="15"/>
                    </a:cubicBezTo>
                    <a:cubicBezTo>
                      <a:pt x="0" y="22"/>
                      <a:pt x="0" y="68"/>
                      <a:pt x="0" y="68"/>
                    </a:cubicBezTo>
                    <a:cubicBezTo>
                      <a:pt x="0" y="113"/>
                      <a:pt x="33" y="149"/>
                      <a:pt x="76" y="156"/>
                    </a:cubicBezTo>
                    <a:cubicBezTo>
                      <a:pt x="76" y="194"/>
                      <a:pt x="76" y="194"/>
                      <a:pt x="76" y="194"/>
                    </a:cubicBezTo>
                    <a:cubicBezTo>
                      <a:pt x="22" y="209"/>
                      <a:pt x="22" y="209"/>
                      <a:pt x="22" y="209"/>
                    </a:cubicBezTo>
                    <a:cubicBezTo>
                      <a:pt x="159" y="209"/>
                      <a:pt x="159" y="209"/>
                      <a:pt x="159" y="209"/>
                    </a:cubicBezTo>
                    <a:cubicBezTo>
                      <a:pt x="104" y="193"/>
                      <a:pt x="104" y="193"/>
                      <a:pt x="104" y="193"/>
                    </a:cubicBezTo>
                    <a:cubicBezTo>
                      <a:pt x="104" y="156"/>
                      <a:pt x="104" y="156"/>
                      <a:pt x="104" y="156"/>
                    </a:cubicBezTo>
                    <a:cubicBezTo>
                      <a:pt x="147" y="150"/>
                      <a:pt x="180" y="113"/>
                      <a:pt x="180" y="6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2" name="Freeform 627      (向天歌演示原创作品：www.TopPPT.cn)"/>
              <p:cNvSpPr/>
              <p:nvPr/>
            </p:nvSpPr>
            <p:spPr bwMode="auto">
              <a:xfrm>
                <a:off x="7000875" y="6365875"/>
                <a:ext cx="61912" cy="134937"/>
              </a:xfrm>
              <a:custGeom>
                <a:avLst/>
                <a:gdLst>
                  <a:gd name="T0" fmla="*/ 43 w 87"/>
                  <a:gd name="T1" fmla="*/ 190 h 190"/>
                  <a:gd name="T2" fmla="*/ 43 w 87"/>
                  <a:gd name="T3" fmla="*/ 190 h 190"/>
                  <a:gd name="T4" fmla="*/ 44 w 87"/>
                  <a:gd name="T5" fmla="*/ 190 h 190"/>
                  <a:gd name="T6" fmla="*/ 87 w 87"/>
                  <a:gd name="T7" fmla="*/ 147 h 190"/>
                  <a:gd name="T8" fmla="*/ 87 w 87"/>
                  <a:gd name="T9" fmla="*/ 43 h 190"/>
                  <a:gd name="T10" fmla="*/ 44 w 87"/>
                  <a:gd name="T11" fmla="*/ 0 h 190"/>
                  <a:gd name="T12" fmla="*/ 43 w 87"/>
                  <a:gd name="T13" fmla="*/ 0 h 190"/>
                  <a:gd name="T14" fmla="*/ 43 w 87"/>
                  <a:gd name="T15" fmla="*/ 0 h 190"/>
                  <a:gd name="T16" fmla="*/ 0 w 87"/>
                  <a:gd name="T17" fmla="*/ 43 h 190"/>
                  <a:gd name="T18" fmla="*/ 0 w 87"/>
                  <a:gd name="T19" fmla="*/ 147 h 190"/>
                  <a:gd name="T20" fmla="*/ 43 w 87"/>
                  <a:gd name="T21" fmla="*/ 190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7" h="190">
                    <a:moveTo>
                      <a:pt x="43" y="190"/>
                    </a:moveTo>
                    <a:cubicBezTo>
                      <a:pt x="43" y="190"/>
                      <a:pt x="43" y="190"/>
                      <a:pt x="43" y="190"/>
                    </a:cubicBezTo>
                    <a:cubicBezTo>
                      <a:pt x="44" y="190"/>
                      <a:pt x="44" y="190"/>
                      <a:pt x="44" y="190"/>
                    </a:cubicBezTo>
                    <a:cubicBezTo>
                      <a:pt x="68" y="190"/>
                      <a:pt x="87" y="171"/>
                      <a:pt x="87" y="147"/>
                    </a:cubicBezTo>
                    <a:cubicBezTo>
                      <a:pt x="87" y="43"/>
                      <a:pt x="87" y="43"/>
                      <a:pt x="87" y="43"/>
                    </a:cubicBezTo>
                    <a:cubicBezTo>
                      <a:pt x="87" y="19"/>
                      <a:pt x="68" y="0"/>
                      <a:pt x="44" y="0"/>
                    </a:cubicBezTo>
                    <a:cubicBezTo>
                      <a:pt x="44" y="0"/>
                      <a:pt x="44" y="0"/>
                      <a:pt x="43" y="0"/>
                    </a:cubicBezTo>
                    <a:cubicBezTo>
                      <a:pt x="43" y="0"/>
                      <a:pt x="43" y="0"/>
                      <a:pt x="43" y="0"/>
                    </a:cubicBezTo>
                    <a:cubicBezTo>
                      <a:pt x="19" y="0"/>
                      <a:pt x="0" y="19"/>
                      <a:pt x="0" y="43"/>
                    </a:cubicBezTo>
                    <a:cubicBezTo>
                      <a:pt x="0" y="147"/>
                      <a:pt x="0" y="147"/>
                      <a:pt x="0" y="147"/>
                    </a:cubicBezTo>
                    <a:cubicBezTo>
                      <a:pt x="0" y="171"/>
                      <a:pt x="19" y="190"/>
                      <a:pt x="43" y="19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grpSp>
      </p:grpSp>
      <p:sp>
        <p:nvSpPr>
          <p:cNvPr id="3085" name="TextBox 21      (向天歌演示原创作品：www.TopPPT.cn)"/>
          <p:cNvSpPr txBox="1">
            <a:spLocks noChangeArrowheads="1"/>
          </p:cNvSpPr>
          <p:nvPr/>
        </p:nvSpPr>
        <p:spPr bwMode="auto">
          <a:xfrm>
            <a:off x="2641600" y="1334770"/>
            <a:ext cx="1269365" cy="13220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8000" b="1" dirty="0">
                <a:solidFill>
                  <a:srgbClr val="FF0000"/>
                </a:solidFill>
                <a:latin typeface="微软雅黑" panose="020B0503020204020204" pitchFamily="34" charset="-122"/>
                <a:ea typeface="微软雅黑" panose="020B0503020204020204" pitchFamily="34" charset="-122"/>
              </a:rPr>
              <a:t>雅</a:t>
            </a:r>
            <a:endParaRPr lang="zh-CN" altLang="en-US" sz="8000" b="1" dirty="0">
              <a:solidFill>
                <a:srgbClr val="FF0000"/>
              </a:solidFill>
              <a:latin typeface="微软雅黑" panose="020B0503020204020204" pitchFamily="34" charset="-122"/>
              <a:ea typeface="微软雅黑" panose="020B0503020204020204" pitchFamily="34" charset="-122"/>
            </a:endParaRPr>
          </a:p>
        </p:txBody>
      </p:sp>
      <p:sp>
        <p:nvSpPr>
          <p:cNvPr id="26" name="Rectangle 19      (向天歌演示原创作品：www.TopPPT.cn)"/>
          <p:cNvSpPr/>
          <p:nvPr/>
        </p:nvSpPr>
        <p:spPr>
          <a:xfrm rot="2289162">
            <a:off x="1158861" y="2167079"/>
            <a:ext cx="1314450" cy="1316037"/>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 name="文本框 1"/>
          <p:cNvSpPr txBox="1"/>
          <p:nvPr/>
        </p:nvSpPr>
        <p:spPr>
          <a:xfrm>
            <a:off x="1197115" y="2092006"/>
            <a:ext cx="1381125" cy="1322070"/>
          </a:xfrm>
          <a:prstGeom prst="rect">
            <a:avLst/>
          </a:prstGeom>
          <a:noFill/>
        </p:spPr>
        <p:txBody>
          <a:bodyPr wrap="square" rtlCol="0">
            <a:spAutoFit/>
          </a:bodyPr>
          <a:lstStyle/>
          <a:p>
            <a:pPr lvl="0" eaLnBrk="1" hangingPunct="1"/>
            <a:r>
              <a:rPr lang="zh-CN" altLang="en-US" sz="8000" b="1" dirty="0">
                <a:solidFill>
                  <a:srgbClr val="FF0000"/>
                </a:solidFill>
                <a:latin typeface="微软雅黑" panose="020B0503020204020204" pitchFamily="34" charset="-122"/>
                <a:ea typeface="微软雅黑" panose="020B0503020204020204" pitchFamily="34" charset="-122"/>
              </a:rPr>
              <a:t>尔</a:t>
            </a:r>
            <a:endParaRPr lang="zh-CN" altLang="en-US" sz="8000" b="1" dirty="0">
              <a:solidFill>
                <a:srgbClr val="FF0000"/>
              </a:solidFill>
              <a:latin typeface="微软雅黑" panose="020B0503020204020204" pitchFamily="34" charset="-122"/>
              <a:ea typeface="微软雅黑" panose="020B0503020204020204" pitchFamily="34" charset="-122"/>
            </a:endParaRPr>
          </a:p>
        </p:txBody>
      </p:sp>
      <p:pic>
        <p:nvPicPr>
          <p:cNvPr id="3" name="图片 3"/>
          <p:cNvPicPr>
            <a:picLocks noChangeAspect="1" noChangeArrowheads="1"/>
          </p:cNvPicPr>
          <p:nvPr/>
        </p:nvPicPr>
        <p:blipFill>
          <a:blip r:embed="rId1"/>
          <a:srcRect/>
          <a:stretch>
            <a:fillRect/>
          </a:stretch>
        </p:blipFill>
        <p:spPr bwMode="auto">
          <a:xfrm>
            <a:off x="9805207" y="436154"/>
            <a:ext cx="2030965" cy="806983"/>
          </a:xfrm>
          <a:prstGeom prst="rect">
            <a:avLst/>
          </a:prstGeom>
          <a:noFill/>
          <a:ln w="9525">
            <a:noFill/>
            <a:miter lim="800000"/>
            <a:headEnd/>
            <a:tailEnd/>
          </a:ln>
        </p:spPr>
      </p:pic>
      <p:sp>
        <p:nvSpPr>
          <p:cNvPr id="3077" name="TextBox 21      (向天歌演示原创作品：www.TopPPT.cn)"/>
          <p:cNvSpPr txBox="1">
            <a:spLocks noChangeArrowheads="1"/>
          </p:cNvSpPr>
          <p:nvPr/>
        </p:nvSpPr>
        <p:spPr bwMode="auto">
          <a:xfrm>
            <a:off x="864870" y="3840480"/>
            <a:ext cx="6307455" cy="829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4800" b="1">
                <a:solidFill>
                  <a:srgbClr val="2B2E30"/>
                </a:solidFill>
                <a:latin typeface="微软雅黑" panose="020B0503020204020204" pitchFamily="34" charset="-122"/>
                <a:ea typeface="微软雅黑" panose="020B0503020204020204" pitchFamily="34" charset="-122"/>
              </a:rPr>
              <a:t>学生使用指南</a:t>
            </a:r>
            <a:r>
              <a:rPr lang="en-US" altLang="zh-CN" sz="4800" b="1">
                <a:solidFill>
                  <a:srgbClr val="2B2E30"/>
                </a:solidFill>
                <a:latin typeface="微软雅黑" panose="020B0503020204020204" pitchFamily="34" charset="-122"/>
                <a:ea typeface="微软雅黑" panose="020B0503020204020204" pitchFamily="34" charset="-122"/>
              </a:rPr>
              <a:t>(</a:t>
            </a:r>
            <a:r>
              <a:rPr lang="zh-CN" altLang="en-US" sz="4800" b="1">
                <a:solidFill>
                  <a:srgbClr val="2B2E30"/>
                </a:solidFill>
                <a:latin typeface="微软雅黑" panose="020B0503020204020204" pitchFamily="34" charset="-122"/>
                <a:ea typeface="微软雅黑" panose="020B0503020204020204" pitchFamily="34" charset="-122"/>
              </a:rPr>
              <a:t>电脑</a:t>
            </a:r>
            <a:r>
              <a:rPr lang="zh-CN" altLang="en-US" sz="4800" b="1">
                <a:solidFill>
                  <a:srgbClr val="2B2E30"/>
                </a:solidFill>
                <a:latin typeface="微软雅黑" panose="020B0503020204020204" pitchFamily="34" charset="-122"/>
                <a:ea typeface="微软雅黑" panose="020B0503020204020204" pitchFamily="34" charset="-122"/>
                <a:sym typeface="+mn-ea"/>
              </a:rPr>
              <a:t>端</a:t>
            </a:r>
            <a:r>
              <a:rPr lang="en-US" altLang="zh-CN" sz="4800" b="1">
                <a:solidFill>
                  <a:srgbClr val="2B2E30"/>
                </a:solidFill>
                <a:latin typeface="微软雅黑" panose="020B0503020204020204" pitchFamily="34" charset="-122"/>
                <a:ea typeface="微软雅黑" panose="020B0503020204020204" pitchFamily="34" charset="-122"/>
              </a:rPr>
              <a:t>)</a:t>
            </a:r>
            <a:endParaRPr lang="en-US" altLang="zh-CN" sz="4800" b="1">
              <a:solidFill>
                <a:srgbClr val="2B2E30"/>
              </a:solidFill>
              <a:latin typeface="微软雅黑" panose="020B0503020204020204" pitchFamily="34" charset="-122"/>
              <a:ea typeface="微软雅黑" panose="020B0503020204020204" pitchFamily="34" charset="-122"/>
            </a:endParaRPr>
          </a:p>
        </p:txBody>
      </p:sp>
      <p:sp>
        <p:nvSpPr>
          <p:cNvPr id="5" name="文本框 4"/>
          <p:cNvSpPr txBox="1"/>
          <p:nvPr/>
        </p:nvSpPr>
        <p:spPr>
          <a:xfrm>
            <a:off x="1664335" y="349885"/>
            <a:ext cx="4467860" cy="829945"/>
          </a:xfrm>
          <a:prstGeom prst="rect">
            <a:avLst/>
          </a:prstGeom>
          <a:noFill/>
        </p:spPr>
        <p:txBody>
          <a:bodyPr wrap="none" rtlCol="0">
            <a:spAutoFit/>
            <a:scene3d>
              <a:camera prst="orthographicFront"/>
              <a:lightRig rig="threePt" dir="t"/>
            </a:scene3d>
          </a:bodyPr>
          <a:p>
            <a:r>
              <a:rPr lang="zh-CN" altLang="en-US" sz="4800" b="1">
                <a:solidFill>
                  <a:schemeClr val="tx1"/>
                </a:solidFill>
                <a:effectLst>
                  <a:outerShdw blurRad="38100" dist="19050" dir="2700000" algn="tl" rotWithShape="0">
                    <a:schemeClr val="dk1">
                      <a:alpha val="40000"/>
                    </a:schemeClr>
                  </a:outerShdw>
                </a:effectLst>
              </a:rPr>
              <a:t>南京中医药大学</a:t>
            </a:r>
            <a:endParaRPr lang="zh-CN" altLang="en-US" sz="4800" b="1">
              <a:solidFill>
                <a:schemeClr val="tx1"/>
              </a:solidFill>
              <a:effectLst>
                <a:outerShdw blurRad="38100" dist="19050" dir="2700000" algn="tl" rotWithShape="0">
                  <a:schemeClr val="dk1">
                    <a:alpha val="40000"/>
                  </a:schemeClr>
                </a:outerShdw>
              </a:effectLst>
            </a:endParaRPr>
          </a:p>
        </p:txBody>
      </p:sp>
      <p:pic>
        <p:nvPicPr>
          <p:cNvPr id="6" name="图片 5" descr="test(4)"/>
          <p:cNvPicPr>
            <a:picLocks noChangeAspect="1"/>
          </p:cNvPicPr>
          <p:nvPr/>
        </p:nvPicPr>
        <p:blipFill>
          <a:blip r:embed="rId2"/>
          <a:stretch>
            <a:fillRect/>
          </a:stretch>
        </p:blipFill>
        <p:spPr>
          <a:xfrm>
            <a:off x="231775" y="175895"/>
            <a:ext cx="1327785" cy="1327785"/>
          </a:xfrm>
          <a:prstGeom prst="rect">
            <a:avLst/>
          </a:prstGeom>
        </p:spPr>
      </p:pic>
    </p:spTree>
    <p:custDataLst>
      <p:tags r:id="rId3"/>
    </p:custDataLst>
  </p:cSld>
  <p:clrMapOvr>
    <a:masterClrMapping/>
  </p:clrMapOvr>
  <p:transition spd="slow">
    <p:fade thruBlk="1"/>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7670800" y="997585"/>
            <a:ext cx="4085590" cy="562419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5606"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观看视频</a:t>
            </a:r>
            <a:endParaRPr lang="zh-CN" altLang="en-US" sz="2800" b="1">
              <a:latin typeface="微软雅黑" panose="020B0503020204020204" pitchFamily="34" charset="-122"/>
              <a:ea typeface="微软雅黑" panose="020B0503020204020204" pitchFamily="34" charset="-122"/>
            </a:endParaRPr>
          </a:p>
        </p:txBody>
      </p:sp>
      <p:pic>
        <p:nvPicPr>
          <p:cNvPr id="8" name="图片 7"/>
          <p:cNvPicPr>
            <a:picLocks noChangeAspect="1"/>
          </p:cNvPicPr>
          <p:nvPr/>
        </p:nvPicPr>
        <p:blipFill>
          <a:blip r:embed="rId1"/>
          <a:stretch>
            <a:fillRect/>
          </a:stretch>
        </p:blipFill>
        <p:spPr>
          <a:xfrm>
            <a:off x="479425" y="826135"/>
            <a:ext cx="7007225" cy="2928620"/>
          </a:xfrm>
          <a:prstGeom prst="rect">
            <a:avLst/>
          </a:prstGeom>
        </p:spPr>
      </p:pic>
      <p:sp>
        <p:nvSpPr>
          <p:cNvPr id="25607" name="TextBox 43      (向天歌演示原创作品：www.TopPPT.cn)"/>
          <p:cNvSpPr txBox="1">
            <a:spLocks noChangeArrowheads="1"/>
          </p:cNvSpPr>
          <p:nvPr/>
        </p:nvSpPr>
        <p:spPr bwMode="auto">
          <a:xfrm>
            <a:off x="7901940" y="1165225"/>
            <a:ext cx="3649345" cy="535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a:solidFill>
                  <a:schemeClr val="bg1"/>
                </a:solidFill>
                <a:latin typeface="微软雅黑" panose="020B0503020204020204" pitchFamily="34" charset="-122"/>
                <a:ea typeface="微软雅黑" panose="020B0503020204020204" pitchFamily="34" charset="-122"/>
                <a:sym typeface="+mn-ea"/>
              </a:rPr>
              <a:t>点击课程封面，进入【首页】，即课程的学习页面，您会</a:t>
            </a:r>
            <a:r>
              <a:rPr lang="zh-CN" altLang="en-US" dirty="0" smtClean="0">
                <a:solidFill>
                  <a:schemeClr val="bg1"/>
                </a:solidFill>
                <a:latin typeface="微软雅黑" panose="020B0503020204020204" pitchFamily="34" charset="-122"/>
                <a:ea typeface="微软雅黑" panose="020B0503020204020204" pitchFamily="34" charset="-122"/>
                <a:sym typeface="+mn-ea"/>
              </a:rPr>
              <a:t>看到您的任务点情况。</a:t>
            </a:r>
            <a:endParaRPr lang="zh-CN" altLang="en-US" dirty="0" smtClean="0">
              <a:solidFill>
                <a:schemeClr val="bg1"/>
              </a:solidFill>
              <a:latin typeface="微软雅黑" panose="020B0503020204020204" pitchFamily="34" charset="-122"/>
              <a:ea typeface="微软雅黑" panose="020B0503020204020204" pitchFamily="34" charset="-122"/>
              <a:sym typeface="+mn-ea"/>
            </a:endParaRPr>
          </a:p>
          <a:p>
            <a:r>
              <a:rPr lang="zh-CN" altLang="en-US" dirty="0">
                <a:solidFill>
                  <a:srgbClr val="FF0000"/>
                </a:solidFill>
                <a:latin typeface="微软雅黑" panose="020B0503020204020204" pitchFamily="34" charset="-122"/>
                <a:ea typeface="微软雅黑" panose="020B0503020204020204" pitchFamily="34" charset="-122"/>
                <a:sym typeface="+mn-ea"/>
              </a:rPr>
              <a:t>点击课程每个章节的标题栏位置，</a:t>
            </a:r>
            <a:r>
              <a:rPr lang="zh-CN" altLang="en-US" sz="1800" dirty="0">
                <a:solidFill>
                  <a:schemeClr val="bg1"/>
                </a:solidFill>
                <a:latin typeface="微软雅黑" panose="020B0503020204020204" pitchFamily="34" charset="-122"/>
                <a:ea typeface="微软雅黑" panose="020B0503020204020204" pitchFamily="34" charset="-122"/>
                <a:sym typeface="+mn-ea"/>
              </a:rPr>
              <a:t>鼠标变成小手形状的时候，点击进入课程章节。</a:t>
            </a:r>
            <a:endParaRPr lang="zh-CN" altLang="en-US" dirty="0" smtClean="0">
              <a:solidFill>
                <a:schemeClr val="bg1"/>
              </a:solidFill>
              <a:latin typeface="微软雅黑" panose="020B0503020204020204" pitchFamily="34" charset="-122"/>
              <a:ea typeface="微软雅黑" panose="020B0503020204020204" pitchFamily="34" charset="-122"/>
              <a:sym typeface="+mn-ea"/>
            </a:endParaRPr>
          </a:p>
          <a:p>
            <a:r>
              <a:rPr lang="zh-CN" altLang="en-US" dirty="0">
                <a:solidFill>
                  <a:schemeClr val="bg1"/>
                </a:solidFill>
                <a:latin typeface="微软雅黑" panose="020B0503020204020204" pitchFamily="34" charset="-122"/>
                <a:ea typeface="微软雅黑" panose="020B0503020204020204" pitchFamily="34" charset="-122"/>
                <a:sym typeface="+mn-ea"/>
              </a:rPr>
              <a:t>一个章节的任务点一般包含【视频】和【章节测验】两项。您可以查看一下，在顶端章节名称下方，可以点击【视频】和【章节测验】，两项均需要显示【任务点已完成】，橘色圆点变成绿色即为该集任务完成，可点击左上角【回到课程】查看此章节目录前的橘色圆点是否变为绿色。</a:t>
            </a:r>
            <a:endParaRPr lang="zh-CN" altLang="en-US" dirty="0">
              <a:solidFill>
                <a:schemeClr val="bg1"/>
              </a:solidFill>
              <a:latin typeface="微软雅黑" panose="020B0503020204020204" pitchFamily="34" charset="-122"/>
              <a:ea typeface="微软雅黑" panose="020B0503020204020204" pitchFamily="34" charset="-122"/>
              <a:sym typeface="+mn-ea"/>
            </a:endParaRPr>
          </a:p>
          <a:p>
            <a:r>
              <a:rPr lang="zh-CN" altLang="en-US" dirty="0" smtClean="0">
                <a:solidFill>
                  <a:schemeClr val="bg1"/>
                </a:solidFill>
                <a:latin typeface="微软雅黑" panose="020B0503020204020204" pitchFamily="34" charset="-122"/>
                <a:ea typeface="微软雅黑" panose="020B0503020204020204" pitchFamily="34" charset="-122"/>
                <a:sym typeface="+mn-ea"/>
              </a:rPr>
              <a:t>有的章节不止一个视频，您可以向下滑动查看，完成所有任务点，橙色里的数字代表您有几个任务点未完成。</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4" name="矩形 3"/>
          <p:cNvSpPr/>
          <p:nvPr/>
        </p:nvSpPr>
        <p:spPr>
          <a:xfrm>
            <a:off x="1054100" y="2687320"/>
            <a:ext cx="4998085" cy="27495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2" name="矩形 1"/>
          <p:cNvSpPr/>
          <p:nvPr/>
        </p:nvSpPr>
        <p:spPr>
          <a:xfrm>
            <a:off x="5910580" y="909955"/>
            <a:ext cx="561340" cy="30226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pic>
        <p:nvPicPr>
          <p:cNvPr id="10" name="图片 9"/>
          <p:cNvPicPr>
            <a:picLocks noChangeAspect="1"/>
          </p:cNvPicPr>
          <p:nvPr/>
        </p:nvPicPr>
        <p:blipFill>
          <a:blip r:embed="rId2"/>
          <a:stretch>
            <a:fillRect/>
          </a:stretch>
        </p:blipFill>
        <p:spPr>
          <a:xfrm>
            <a:off x="479425" y="3976370"/>
            <a:ext cx="5828665" cy="2701925"/>
          </a:xfrm>
          <a:prstGeom prst="rect">
            <a:avLst/>
          </a:prstGeom>
        </p:spPr>
      </p:pic>
      <p:pic>
        <p:nvPicPr>
          <p:cNvPr id="7" name="图片 6"/>
          <p:cNvPicPr>
            <a:picLocks noChangeAspect="1"/>
          </p:cNvPicPr>
          <p:nvPr/>
        </p:nvPicPr>
        <p:blipFill>
          <a:blip r:embed="rId3"/>
          <a:stretch>
            <a:fillRect/>
          </a:stretch>
        </p:blipFill>
        <p:spPr>
          <a:xfrm>
            <a:off x="4530725" y="5909945"/>
            <a:ext cx="2752725" cy="571500"/>
          </a:xfrm>
          <a:prstGeom prst="rect">
            <a:avLst/>
          </a:prstGeom>
        </p:spPr>
      </p:pic>
      <p:sp>
        <p:nvSpPr>
          <p:cNvPr id="11" name="矩形 10"/>
          <p:cNvSpPr/>
          <p:nvPr/>
        </p:nvSpPr>
        <p:spPr>
          <a:xfrm>
            <a:off x="1435100" y="6015990"/>
            <a:ext cx="2476500" cy="36004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12" name="矩形 11"/>
          <p:cNvSpPr/>
          <p:nvPr/>
        </p:nvSpPr>
        <p:spPr>
          <a:xfrm>
            <a:off x="3165475" y="5147310"/>
            <a:ext cx="2073910" cy="36004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13" name="矩形 12"/>
          <p:cNvSpPr/>
          <p:nvPr/>
        </p:nvSpPr>
        <p:spPr>
          <a:xfrm>
            <a:off x="479425" y="3976370"/>
            <a:ext cx="727075" cy="27686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5" name="矩形 4"/>
          <p:cNvSpPr/>
          <p:nvPr/>
        </p:nvSpPr>
        <p:spPr>
          <a:xfrm>
            <a:off x="4530725" y="6015355"/>
            <a:ext cx="1268730" cy="36004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Tree>
  </p:cSld>
  <p:clrMapOvr>
    <a:masterClrMapping/>
  </p:clrMapOvr>
  <p:transition>
    <p:fade thruBlk="1"/>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7952105" y="1211580"/>
            <a:ext cx="3696970" cy="505079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pic>
        <p:nvPicPr>
          <p:cNvPr id="6" name="图片 5"/>
          <p:cNvPicPr>
            <a:picLocks noChangeAspect="1"/>
          </p:cNvPicPr>
          <p:nvPr/>
        </p:nvPicPr>
        <p:blipFill>
          <a:blip r:embed="rId1"/>
          <a:stretch>
            <a:fillRect/>
          </a:stretch>
        </p:blipFill>
        <p:spPr>
          <a:xfrm>
            <a:off x="537845" y="925195"/>
            <a:ext cx="7103745" cy="5622290"/>
          </a:xfrm>
          <a:prstGeom prst="rect">
            <a:avLst/>
          </a:prstGeom>
        </p:spPr>
      </p:pic>
      <p:sp>
        <p:nvSpPr>
          <p:cNvPr id="27654"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观看视频</a:t>
            </a:r>
            <a:endParaRPr lang="zh-CN" altLang="en-US" sz="2800" b="1">
              <a:latin typeface="微软雅黑" panose="020B0503020204020204" pitchFamily="34" charset="-122"/>
              <a:ea typeface="微软雅黑" panose="020B0503020204020204" pitchFamily="34" charset="-122"/>
            </a:endParaRPr>
          </a:p>
        </p:txBody>
      </p:sp>
      <p:sp>
        <p:nvSpPr>
          <p:cNvPr id="27655" name="TextBox 43      (向天歌演示原创作品：www.TopPPT.cn)"/>
          <p:cNvSpPr txBox="1">
            <a:spLocks noChangeArrowheads="1"/>
          </p:cNvSpPr>
          <p:nvPr/>
        </p:nvSpPr>
        <p:spPr bwMode="auto">
          <a:xfrm>
            <a:off x="8135620" y="1344295"/>
            <a:ext cx="3334385" cy="47999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smtClean="0">
                <a:solidFill>
                  <a:schemeClr val="bg1"/>
                </a:solidFill>
                <a:latin typeface="微软雅黑" panose="020B0503020204020204" pitchFamily="34" charset="-122"/>
                <a:ea typeface="微软雅黑" panose="020B0503020204020204" pitchFamily="34" charset="-122"/>
              </a:rPr>
              <a:t>超</a:t>
            </a:r>
            <a:r>
              <a:rPr lang="zh-CN" altLang="en-US" dirty="0">
                <a:solidFill>
                  <a:schemeClr val="bg1"/>
                </a:solidFill>
                <a:latin typeface="微软雅黑" panose="020B0503020204020204" pitchFamily="34" charset="-122"/>
                <a:ea typeface="微软雅黑" panose="020B0503020204020204" pitchFamily="34" charset="-122"/>
              </a:rPr>
              <a:t>星尔雅课程是网络在线自主学习，为了督促大家更好地认真学习课程，观看视频时是不能离开当前窗口打开其他页面或者做其他操作的，否则视频会自动暂停，请您认真学习，完成课程</a:t>
            </a:r>
            <a:r>
              <a:rPr lang="zh-CN" altLang="en-US" dirty="0" smtClean="0">
                <a:solidFill>
                  <a:schemeClr val="bg1"/>
                </a:solidFill>
                <a:latin typeface="微软雅黑" panose="020B0503020204020204" pitchFamily="34" charset="-122"/>
                <a:ea typeface="微软雅黑" panose="020B0503020204020204" pitchFamily="34" charset="-122"/>
              </a:rPr>
              <a:t>。</a:t>
            </a:r>
            <a:endParaRPr lang="zh-CN" altLang="en-US" dirty="0" smtClean="0">
              <a:solidFill>
                <a:schemeClr val="bg1"/>
              </a:solidFill>
              <a:latin typeface="微软雅黑" panose="020B0503020204020204" pitchFamily="34" charset="-122"/>
              <a:ea typeface="微软雅黑" panose="020B0503020204020204" pitchFamily="34" charset="-122"/>
            </a:endParaRPr>
          </a:p>
          <a:p>
            <a:endParaRPr lang="zh-CN" altLang="en-US" dirty="0">
              <a:solidFill>
                <a:schemeClr val="bg1"/>
              </a:solidFill>
              <a:latin typeface="微软雅黑" panose="020B0503020204020204" pitchFamily="34" charset="-122"/>
              <a:ea typeface="微软雅黑" panose="020B0503020204020204" pitchFamily="34" charset="-122"/>
            </a:endParaRPr>
          </a:p>
          <a:p>
            <a:r>
              <a:rPr lang="zh-CN" altLang="en-US" dirty="0">
                <a:solidFill>
                  <a:schemeClr val="bg1"/>
                </a:solidFill>
                <a:latin typeface="微软雅黑" panose="020B0503020204020204" pitchFamily="34" charset="-122"/>
                <a:ea typeface="微软雅黑" panose="020B0503020204020204" pitchFamily="34" charset="-122"/>
              </a:rPr>
              <a:t>当您点开视频后点击开始播放键，请首先耐心等待视频加载的时间，视频框右下角会出现【标清】和【本校】显示，</a:t>
            </a:r>
            <a:r>
              <a:rPr lang="zh-CN" altLang="en-US" dirty="0">
                <a:solidFill>
                  <a:schemeClr val="bg1"/>
                </a:solidFill>
                <a:latin typeface="微软雅黑" panose="020B0503020204020204" pitchFamily="34" charset="-122"/>
                <a:ea typeface="微软雅黑" panose="020B0503020204020204" pitchFamily="34" charset="-122"/>
                <a:sym typeface="+mn-ea"/>
              </a:rPr>
              <a:t>如果视频无法播放，或者黑屏、卡顿等，</a:t>
            </a:r>
            <a:r>
              <a:rPr lang="zh-CN" altLang="en-US" dirty="0">
                <a:solidFill>
                  <a:schemeClr val="bg1"/>
                </a:solidFill>
                <a:latin typeface="微软雅黑" panose="020B0503020204020204" pitchFamily="34" charset="-122"/>
                <a:ea typeface="微软雅黑" panose="020B0503020204020204" pitchFamily="34" charset="-122"/>
              </a:rPr>
              <a:t>您可以点击【本校】切换到【公网1】或者【公网2】继续等待加载看是否可以播放视频。</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4" name="矩形 3"/>
          <p:cNvSpPr/>
          <p:nvPr/>
        </p:nvSpPr>
        <p:spPr>
          <a:xfrm>
            <a:off x="6244590" y="6115685"/>
            <a:ext cx="431800" cy="36004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Tree>
  </p:cSld>
  <p:clrMapOvr>
    <a:masterClrMapping/>
  </p:clrMapOvr>
  <p:transition>
    <p:fade thruBlk="1"/>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7789545" y="1106805"/>
            <a:ext cx="3284855" cy="505904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pic>
        <p:nvPicPr>
          <p:cNvPr id="2" name="图片 1"/>
          <p:cNvPicPr>
            <a:picLocks noChangeAspect="1"/>
          </p:cNvPicPr>
          <p:nvPr/>
        </p:nvPicPr>
        <p:blipFill>
          <a:blip r:embed="rId1"/>
          <a:stretch>
            <a:fillRect/>
          </a:stretch>
        </p:blipFill>
        <p:spPr>
          <a:xfrm>
            <a:off x="1016000" y="1266190"/>
            <a:ext cx="6153150" cy="4724400"/>
          </a:xfrm>
          <a:prstGeom prst="rect">
            <a:avLst/>
          </a:prstGeom>
        </p:spPr>
      </p:pic>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7654"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观看视频</a:t>
            </a:r>
            <a:endParaRPr lang="zh-CN" altLang="en-US" sz="2800" b="1">
              <a:latin typeface="微软雅黑" panose="020B0503020204020204" pitchFamily="34" charset="-122"/>
              <a:ea typeface="微软雅黑" panose="020B0503020204020204" pitchFamily="34" charset="-122"/>
            </a:endParaRPr>
          </a:p>
        </p:txBody>
      </p:sp>
      <p:sp>
        <p:nvSpPr>
          <p:cNvPr id="27655" name="TextBox 43      (向天歌演示原创作品：www.TopPPT.cn)"/>
          <p:cNvSpPr txBox="1">
            <a:spLocks noChangeArrowheads="1"/>
          </p:cNvSpPr>
          <p:nvPr/>
        </p:nvSpPr>
        <p:spPr bwMode="auto">
          <a:xfrm>
            <a:off x="7955915" y="1262380"/>
            <a:ext cx="2952115" cy="47999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a:solidFill>
                  <a:schemeClr val="bg1"/>
                </a:solidFill>
                <a:latin typeface="微软雅黑" panose="020B0503020204020204" pitchFamily="34" charset="-122"/>
                <a:ea typeface="微软雅黑" panose="020B0503020204020204" pitchFamily="34" charset="-122"/>
                <a:sym typeface="+mn-ea"/>
              </a:rPr>
              <a:t>超星尔雅课程初次完成视频任务点是不能快进的，因为您学校的老师给你们所选的课都设置了不同的学分，需要登录后在线一集一集观看才能得到学分，并且作业和考试的答案都在视频里，只有认真观看每一集视频才能顺利通过。</a:t>
            </a:r>
            <a:endParaRPr lang="zh-CN" altLang="en-US" dirty="0">
              <a:solidFill>
                <a:schemeClr val="bg1"/>
              </a:solidFill>
              <a:latin typeface="微软雅黑" panose="020B0503020204020204" pitchFamily="34" charset="-122"/>
              <a:ea typeface="微软雅黑" panose="020B0503020204020204" pitchFamily="34" charset="-122"/>
            </a:endParaRPr>
          </a:p>
          <a:p>
            <a:endParaRPr lang="zh-CN" altLang="en-US" dirty="0">
              <a:solidFill>
                <a:schemeClr val="bg1"/>
              </a:solidFill>
              <a:latin typeface="微软雅黑" panose="020B0503020204020204" pitchFamily="34" charset="-122"/>
              <a:ea typeface="微软雅黑" panose="020B0503020204020204" pitchFamily="34" charset="-122"/>
            </a:endParaRPr>
          </a:p>
          <a:p>
            <a:r>
              <a:rPr lang="zh-CN" altLang="en-US" dirty="0">
                <a:solidFill>
                  <a:schemeClr val="bg1"/>
                </a:solidFill>
                <a:latin typeface="微软雅黑" panose="020B0503020204020204" pitchFamily="34" charset="-122"/>
                <a:ea typeface="微软雅黑" panose="020B0503020204020204" pitchFamily="34" charset="-122"/>
              </a:rPr>
              <a:t>视频中的错题不占成绩，若您答对就可以继续观看视频，若答错将重新作答，若题目有误，请截图并及时联系客服反馈，您反馈的错题我们会反馈给老师修改，祝您学习愉快！</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4" name="矩形 3"/>
          <p:cNvSpPr/>
          <p:nvPr/>
        </p:nvSpPr>
        <p:spPr>
          <a:xfrm>
            <a:off x="1222375" y="1393825"/>
            <a:ext cx="3164840" cy="145034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Tree>
  </p:cSld>
  <p:clrMapOvr>
    <a:masterClrMapping/>
  </p:clrMapOvr>
  <p:transition>
    <p:fade thruBlk="1"/>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407035" y="4863465"/>
            <a:ext cx="11305540" cy="188849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7654"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完成测验</a:t>
            </a:r>
            <a:endParaRPr lang="zh-CN" altLang="en-US" sz="2800" b="1">
              <a:latin typeface="微软雅黑" panose="020B0503020204020204" pitchFamily="34" charset="-122"/>
              <a:ea typeface="微软雅黑" panose="020B0503020204020204" pitchFamily="34" charset="-122"/>
            </a:endParaRPr>
          </a:p>
        </p:txBody>
      </p:sp>
      <p:pic>
        <p:nvPicPr>
          <p:cNvPr id="13" name="图片 12"/>
          <p:cNvPicPr>
            <a:picLocks noChangeAspect="1"/>
          </p:cNvPicPr>
          <p:nvPr/>
        </p:nvPicPr>
        <p:blipFill>
          <a:blip r:embed="rId1"/>
          <a:stretch>
            <a:fillRect/>
          </a:stretch>
        </p:blipFill>
        <p:spPr>
          <a:xfrm>
            <a:off x="1040130" y="835025"/>
            <a:ext cx="5438775" cy="3962400"/>
          </a:xfrm>
          <a:prstGeom prst="rect">
            <a:avLst/>
          </a:prstGeom>
        </p:spPr>
      </p:pic>
      <p:sp>
        <p:nvSpPr>
          <p:cNvPr id="27655" name="TextBox 43      (向天歌演示原创作品：www.TopPPT.cn)"/>
          <p:cNvSpPr txBox="1">
            <a:spLocks noChangeArrowheads="1"/>
          </p:cNvSpPr>
          <p:nvPr/>
        </p:nvSpPr>
        <p:spPr bwMode="auto">
          <a:xfrm>
            <a:off x="479425" y="4931410"/>
            <a:ext cx="11103610" cy="1753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285750" indent="-285750" algn="l">
              <a:lnSpc>
                <a:spcPct val="100000"/>
              </a:lnSpc>
              <a:buClrTx/>
              <a:buSzTx/>
              <a:buFont typeface="Wingdings" panose="05000000000000000000" charset="0"/>
              <a:buChar char="u"/>
            </a:pPr>
            <a:r>
              <a:rPr lang="zh-CN" altLang="en-US" sz="180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rPr>
              <a:t>章节测验一旦提交无法更改，请提交前一定要确认题目是否是全部完成以及答案是否是您最后的答案。</a:t>
            </a:r>
            <a:endParaRPr lang="zh-CN" altLang="en-US" sz="180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a:p>
            <a:pPr marL="285750" indent="-285750" algn="l">
              <a:lnSpc>
                <a:spcPct val="100000"/>
              </a:lnSpc>
              <a:buClrTx/>
              <a:buSzTx/>
              <a:buFont typeface="Wingdings" panose="05000000000000000000" charset="0"/>
              <a:buChar char="u"/>
            </a:pPr>
            <a:r>
              <a:rPr lang="zh-CN" altLang="en-US" sz="180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rPr>
              <a:t>【暂时保存】只是保存当前完成的选项，不是提交作业，如果只保存不提交的话，是没有测验成绩的。</a:t>
            </a:r>
            <a:endParaRPr kumimoji="0" lang="zh-CN" altLang="en-US" sz="180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a:p>
            <a:pPr marL="285750" indent="-285750" algn="l">
              <a:lnSpc>
                <a:spcPct val="100000"/>
              </a:lnSpc>
              <a:buClrTx/>
              <a:buSzTx/>
              <a:buFont typeface="Wingdings" panose="05000000000000000000" charset="0"/>
              <a:buChar char="u"/>
            </a:pPr>
            <a:r>
              <a:rPr lang="zh-CN" altLang="en-US" sz="180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rPr>
              <a:t>章节测验提交不成功的话，建议换谷歌浏览器或者网络环境良好的地方尝试提交。</a:t>
            </a:r>
            <a:endParaRPr lang="zh-CN" altLang="en-US" sz="180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a:p>
            <a:pPr marL="285750" indent="-285750" algn="l">
              <a:lnSpc>
                <a:spcPct val="100000"/>
              </a:lnSpc>
              <a:buClrTx/>
              <a:buSzTx/>
              <a:buFont typeface="Wingdings" panose="05000000000000000000" charset="0"/>
              <a:buChar char="u"/>
            </a:pPr>
            <a:r>
              <a:rPr lang="zh-CN" altLang="en-US" sz="1800" dirty="0" smtClean="0">
                <a:solidFill>
                  <a:schemeClr val="bg1"/>
                </a:solidFill>
                <a:latin typeface="微软雅黑" panose="020B0503020204020204" pitchFamily="34" charset="-122"/>
                <a:ea typeface="微软雅黑" panose="020B0503020204020204" pitchFamily="34" charset="-122"/>
              </a:rPr>
              <a:t>如果章节测验不显示答案和分数，证明学校有这样的要求，以免抄袭作弊。</a:t>
            </a:r>
            <a:endParaRPr lang="zh-CN" altLang="en-US" sz="1800" dirty="0" smtClean="0">
              <a:solidFill>
                <a:schemeClr val="bg1"/>
              </a:solidFill>
              <a:latin typeface="微软雅黑" panose="020B0503020204020204" pitchFamily="34" charset="-122"/>
              <a:ea typeface="微软雅黑" panose="020B0503020204020204" pitchFamily="34" charset="-122"/>
            </a:endParaRPr>
          </a:p>
          <a:p>
            <a:pPr marL="285750" indent="-285750" algn="l">
              <a:lnSpc>
                <a:spcPct val="100000"/>
              </a:lnSpc>
              <a:buClrTx/>
              <a:buSzTx/>
              <a:buFont typeface="Wingdings" panose="05000000000000000000" charset="0"/>
              <a:buChar char="u"/>
            </a:pPr>
            <a:r>
              <a:rPr lang="zh-CN" altLang="en-US" sz="1800" dirty="0" smtClean="0">
                <a:solidFill>
                  <a:schemeClr val="bg1"/>
                </a:solidFill>
                <a:latin typeface="微软雅黑" panose="020B0503020204020204" pitchFamily="34" charset="-122"/>
                <a:ea typeface="微软雅黑" panose="020B0503020204020204" pitchFamily="34" charset="-122"/>
              </a:rPr>
              <a:t>答案在视频中都有提及，请认真观看视频。</a:t>
            </a:r>
            <a:endParaRPr lang="zh-CN" altLang="en-US" sz="1800" dirty="0" smtClean="0">
              <a:solidFill>
                <a:schemeClr val="bg1"/>
              </a:solidFill>
              <a:latin typeface="微软雅黑" panose="020B0503020204020204" pitchFamily="34" charset="-122"/>
              <a:ea typeface="微软雅黑" panose="020B0503020204020204" pitchFamily="34" charset="-122"/>
            </a:endParaRPr>
          </a:p>
          <a:p>
            <a:pPr marL="285750" indent="-285750" algn="l">
              <a:lnSpc>
                <a:spcPct val="100000"/>
              </a:lnSpc>
              <a:buClrTx/>
              <a:buSzTx/>
              <a:buFont typeface="Wingdings" panose="05000000000000000000" charset="0"/>
              <a:buChar char="u"/>
            </a:pPr>
            <a:r>
              <a:rPr lang="zh-CN" altLang="en-US" sz="1800" dirty="0" smtClean="0">
                <a:solidFill>
                  <a:schemeClr val="bg1"/>
                </a:solidFill>
                <a:latin typeface="微软雅黑" panose="020B0503020204020204" pitchFamily="34" charset="-122"/>
                <a:ea typeface="微软雅黑" panose="020B0503020204020204" pitchFamily="34" charset="-122"/>
              </a:rPr>
              <a:t>如果章节测验没有提交按钮，请查看课程是否开启了复习模式。</a:t>
            </a:r>
            <a:endParaRPr lang="zh-CN" altLang="en-US" sz="1800" dirty="0" smtClean="0">
              <a:solidFill>
                <a:schemeClr val="bg1"/>
              </a:solidFill>
              <a:latin typeface="微软雅黑" panose="020B0503020204020204" pitchFamily="34" charset="-122"/>
              <a:ea typeface="微软雅黑" panose="020B0503020204020204" pitchFamily="34" charset="-122"/>
            </a:endParaRPr>
          </a:p>
        </p:txBody>
      </p:sp>
      <p:pic>
        <p:nvPicPr>
          <p:cNvPr id="14" name="图片 13"/>
          <p:cNvPicPr>
            <a:picLocks noChangeAspect="1"/>
          </p:cNvPicPr>
          <p:nvPr/>
        </p:nvPicPr>
        <p:blipFill>
          <a:blip r:embed="rId2"/>
          <a:stretch>
            <a:fillRect/>
          </a:stretch>
        </p:blipFill>
        <p:spPr>
          <a:xfrm>
            <a:off x="6821170" y="842010"/>
            <a:ext cx="4471670" cy="2152650"/>
          </a:xfrm>
          <a:prstGeom prst="rect">
            <a:avLst/>
          </a:prstGeom>
        </p:spPr>
      </p:pic>
      <p:sp>
        <p:nvSpPr>
          <p:cNvPr id="5" name="矩形 4"/>
          <p:cNvSpPr/>
          <p:nvPr/>
        </p:nvSpPr>
        <p:spPr>
          <a:xfrm>
            <a:off x="1240155" y="2571750"/>
            <a:ext cx="782320" cy="37401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
        <p:nvSpPr>
          <p:cNvPr id="4" name="矩形 3"/>
          <p:cNvSpPr/>
          <p:nvPr/>
        </p:nvSpPr>
        <p:spPr>
          <a:xfrm>
            <a:off x="4582507" y="1737891"/>
            <a:ext cx="975147" cy="36004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
        <p:nvSpPr>
          <p:cNvPr id="7" name="矩形 6"/>
          <p:cNvSpPr/>
          <p:nvPr/>
        </p:nvSpPr>
        <p:spPr>
          <a:xfrm>
            <a:off x="8604250" y="2401570"/>
            <a:ext cx="2431415" cy="56578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2" name="Rectangle 31      (向天歌演示原创作品：www.TopPPT.cn)"/>
          <p:cNvSpPr/>
          <p:nvPr/>
        </p:nvSpPr>
        <p:spPr>
          <a:xfrm>
            <a:off x="6858000" y="3149600"/>
            <a:ext cx="4434840" cy="164782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 name="TextBox 43      (向天歌演示原创作品：www.TopPPT.cn)"/>
          <p:cNvSpPr txBox="1">
            <a:spLocks noChangeArrowheads="1"/>
          </p:cNvSpPr>
          <p:nvPr/>
        </p:nvSpPr>
        <p:spPr bwMode="auto">
          <a:xfrm>
            <a:off x="6934200" y="3244850"/>
            <a:ext cx="4359275"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a:solidFill>
                  <a:schemeClr val="bg1"/>
                </a:solidFill>
                <a:latin typeface="微软雅黑" panose="020B0503020204020204" pitchFamily="34" charset="-122"/>
                <a:ea typeface="微软雅黑" panose="020B0503020204020204" pitchFamily="34" charset="-122"/>
              </a:rPr>
              <a:t>如果您发现章节测验中有错题，请点击【在线客服】提供您的学校名称、学号、姓名、课程名称、第几章节第几题有错误？您认为正确的答案以及您的邮箱地址进行反馈。会有相关工作人员帮您反馈核实。</a:t>
            </a:r>
            <a:endParaRPr lang="zh-CN" altLang="en-US"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p:fade thruBlk="1"/>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4563745" y="3709670"/>
            <a:ext cx="6964680" cy="293116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7654"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考试</a:t>
            </a:r>
            <a:endParaRPr lang="zh-CN" altLang="en-US" sz="2800" b="1">
              <a:latin typeface="微软雅黑" panose="020B0503020204020204" pitchFamily="34" charset="-122"/>
              <a:ea typeface="微软雅黑" panose="020B0503020204020204" pitchFamily="34" charset="-122"/>
            </a:endParaRPr>
          </a:p>
        </p:txBody>
      </p:sp>
      <p:sp>
        <p:nvSpPr>
          <p:cNvPr id="27655" name="TextBox 43      (向天歌演示原创作品：www.TopPPT.cn)"/>
          <p:cNvSpPr txBox="1">
            <a:spLocks noChangeArrowheads="1"/>
          </p:cNvSpPr>
          <p:nvPr/>
        </p:nvSpPr>
        <p:spPr bwMode="auto">
          <a:xfrm>
            <a:off x="4635500" y="3782060"/>
            <a:ext cx="6849745" cy="2861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smtClean="0">
                <a:solidFill>
                  <a:schemeClr val="bg1"/>
                </a:solidFill>
                <a:latin typeface="微软雅黑" panose="020B0503020204020204" pitchFamily="34" charset="-122"/>
                <a:ea typeface="微软雅黑" panose="020B0503020204020204" pitchFamily="34" charset="-122"/>
              </a:rPr>
              <a:t>如果课程考试占考核权重，您可以点击课程右上角导航栏中的【考试】查看考试详情。</a:t>
            </a:r>
            <a:endParaRPr lang="zh-CN" altLang="en-US" dirty="0" smtClean="0">
              <a:solidFill>
                <a:schemeClr val="bg1"/>
              </a:solidFill>
              <a:latin typeface="微软雅黑" panose="020B0503020204020204" pitchFamily="34" charset="-122"/>
              <a:ea typeface="微软雅黑" panose="020B0503020204020204" pitchFamily="34" charset="-122"/>
            </a:endParaRPr>
          </a:p>
          <a:p>
            <a:pPr marL="285750" indent="-285750">
              <a:buFont typeface="Wingdings" panose="05000000000000000000" charset="0"/>
              <a:buChar char="u"/>
            </a:pPr>
            <a:r>
              <a:rPr lang="zh-CN" altLang="en-US" dirty="0" smtClean="0">
                <a:solidFill>
                  <a:schemeClr val="bg1"/>
                </a:solidFill>
                <a:latin typeface="微软雅黑" panose="020B0503020204020204" pitchFamily="34" charset="-122"/>
                <a:ea typeface="微软雅黑" panose="020B0503020204020204" pitchFamily="34" charset="-122"/>
              </a:rPr>
              <a:t>如果老师发布了考试，进入后【我的考试】下会显示考试的起止时间、考试条件以及考试状态；</a:t>
            </a:r>
            <a:endParaRPr lang="zh-CN" altLang="en-US" dirty="0" smtClean="0">
              <a:solidFill>
                <a:schemeClr val="bg1"/>
              </a:solidFill>
              <a:latin typeface="微软雅黑" panose="020B0503020204020204" pitchFamily="34" charset="-122"/>
              <a:ea typeface="微软雅黑" panose="020B0503020204020204" pitchFamily="34" charset="-122"/>
            </a:endParaRPr>
          </a:p>
          <a:p>
            <a:pPr marL="285750" indent="-285750">
              <a:buFont typeface="Wingdings" panose="05000000000000000000" charset="0"/>
              <a:buChar char="u"/>
            </a:pPr>
            <a:r>
              <a:rPr lang="zh-CN" altLang="en-US" dirty="0" smtClean="0">
                <a:solidFill>
                  <a:schemeClr val="bg1"/>
                </a:solidFill>
                <a:latin typeface="微软雅黑" panose="020B0503020204020204" pitchFamily="34" charset="-122"/>
                <a:ea typeface="微软雅黑" panose="020B0503020204020204" pitchFamily="34" charset="-122"/>
              </a:rPr>
              <a:t>如还未设置，【我的考试】下会显示空白，请耐心等待，并及时查看学校相关通知或定期查看平台考试状态的变化，在规定时间内参加考试。</a:t>
            </a:r>
            <a:endParaRPr lang="zh-CN" altLang="en-US" dirty="0" smtClean="0">
              <a:solidFill>
                <a:schemeClr val="bg1"/>
              </a:solidFill>
              <a:latin typeface="微软雅黑" panose="020B0503020204020204" pitchFamily="34" charset="-122"/>
              <a:ea typeface="微软雅黑" panose="020B0503020204020204" pitchFamily="34" charset="-122"/>
            </a:endParaRPr>
          </a:p>
          <a:p>
            <a:pPr marL="285750" indent="-285750">
              <a:buFont typeface="Wingdings" panose="05000000000000000000" charset="0"/>
              <a:buChar char="u"/>
            </a:pPr>
            <a:r>
              <a:rPr lang="zh-CN" altLang="en-US" dirty="0" smtClean="0">
                <a:solidFill>
                  <a:schemeClr val="bg1"/>
                </a:solidFill>
                <a:latin typeface="微软雅黑" panose="020B0503020204020204" pitchFamily="34" charset="-122"/>
                <a:ea typeface="微软雅黑" panose="020B0503020204020204" pitchFamily="34" charset="-122"/>
                <a:sym typeface="+mn-ea"/>
              </a:rPr>
              <a:t>如果您考试页面下方标注【</a:t>
            </a:r>
            <a:r>
              <a:rPr lang="zh-CN" altLang="en-US" dirty="0" smtClean="0">
                <a:solidFill>
                  <a:srgbClr val="FF0000"/>
                </a:solidFill>
                <a:latin typeface="微软雅黑" panose="020B0503020204020204" pitchFamily="34" charset="-122"/>
                <a:ea typeface="微软雅黑" panose="020B0503020204020204" pitchFamily="34" charset="-122"/>
                <a:sym typeface="+mn-ea"/>
              </a:rPr>
              <a:t>只允许电脑客户端考试</a:t>
            </a:r>
            <a:r>
              <a:rPr lang="zh-CN" altLang="en-US" dirty="0" smtClean="0">
                <a:solidFill>
                  <a:schemeClr val="bg1"/>
                </a:solidFill>
                <a:latin typeface="微软雅黑" panose="020B0503020204020204" pitchFamily="34" charset="-122"/>
                <a:ea typeface="微软雅黑" panose="020B0503020204020204" pitchFamily="34" charset="-122"/>
                <a:sym typeface="+mn-ea"/>
              </a:rPr>
              <a:t>】，说明您学校需要组织集中考试，建议您多关注学校通知，以及平台消息通知，及时参加考试。</a:t>
            </a:r>
            <a:endParaRPr lang="zh-CN" altLang="en-US" dirty="0" smtClean="0">
              <a:solidFill>
                <a:schemeClr val="bg1"/>
              </a:solidFill>
              <a:latin typeface="微软雅黑" panose="020B0503020204020204" pitchFamily="34" charset="-122"/>
              <a:ea typeface="微软雅黑" panose="020B0503020204020204" pitchFamily="34" charset="-122"/>
            </a:endParaRPr>
          </a:p>
        </p:txBody>
      </p:sp>
      <p:pic>
        <p:nvPicPr>
          <p:cNvPr id="11" name="图片 10"/>
          <p:cNvPicPr>
            <a:picLocks noChangeAspect="1"/>
          </p:cNvPicPr>
          <p:nvPr/>
        </p:nvPicPr>
        <p:blipFill>
          <a:blip r:embed="rId1"/>
          <a:stretch>
            <a:fillRect/>
          </a:stretch>
        </p:blipFill>
        <p:spPr>
          <a:xfrm>
            <a:off x="676275" y="755650"/>
            <a:ext cx="10808335" cy="2868930"/>
          </a:xfrm>
          <a:prstGeom prst="rect">
            <a:avLst/>
          </a:prstGeom>
        </p:spPr>
      </p:pic>
      <p:pic>
        <p:nvPicPr>
          <p:cNvPr id="15" name="图片 14" descr="%89R`QEA5GU8XAN$YCCO`]3"/>
          <p:cNvPicPr>
            <a:picLocks noChangeAspect="1"/>
          </p:cNvPicPr>
          <p:nvPr/>
        </p:nvPicPr>
        <p:blipFill>
          <a:blip r:embed="rId2"/>
          <a:stretch>
            <a:fillRect/>
          </a:stretch>
        </p:blipFill>
        <p:spPr>
          <a:xfrm>
            <a:off x="680720" y="3709670"/>
            <a:ext cx="3796030" cy="2931795"/>
          </a:xfrm>
          <a:prstGeom prst="rect">
            <a:avLst/>
          </a:prstGeom>
        </p:spPr>
      </p:pic>
      <p:sp>
        <p:nvSpPr>
          <p:cNvPr id="4" name="矩形 3"/>
          <p:cNvSpPr/>
          <p:nvPr/>
        </p:nvSpPr>
        <p:spPr>
          <a:xfrm>
            <a:off x="9511665" y="764540"/>
            <a:ext cx="708025" cy="43434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
        <p:nvSpPr>
          <p:cNvPr id="8" name="矩形 7"/>
          <p:cNvSpPr/>
          <p:nvPr/>
        </p:nvSpPr>
        <p:spPr>
          <a:xfrm>
            <a:off x="2551430" y="6015355"/>
            <a:ext cx="1572895" cy="46926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pic>
        <p:nvPicPr>
          <p:cNvPr id="13" name="图片 12"/>
          <p:cNvPicPr>
            <a:picLocks noChangeAspect="1"/>
          </p:cNvPicPr>
          <p:nvPr/>
        </p:nvPicPr>
        <p:blipFill>
          <a:blip r:embed="rId3"/>
          <a:stretch>
            <a:fillRect/>
          </a:stretch>
        </p:blipFill>
        <p:spPr>
          <a:xfrm>
            <a:off x="4852035" y="1978025"/>
            <a:ext cx="5905500" cy="1123950"/>
          </a:xfrm>
          <a:prstGeom prst="rect">
            <a:avLst/>
          </a:prstGeom>
        </p:spPr>
      </p:pic>
      <p:sp>
        <p:nvSpPr>
          <p:cNvPr id="14" name="矩形 13"/>
          <p:cNvSpPr/>
          <p:nvPr/>
        </p:nvSpPr>
        <p:spPr>
          <a:xfrm>
            <a:off x="4852035" y="1973580"/>
            <a:ext cx="5906135" cy="120015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16" name="矩形 15"/>
          <p:cNvSpPr/>
          <p:nvPr/>
        </p:nvSpPr>
        <p:spPr>
          <a:xfrm>
            <a:off x="1140460" y="1449705"/>
            <a:ext cx="3223260" cy="207581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Tree>
  </p:cSld>
  <p:clrMapOvr>
    <a:masterClrMapping/>
  </p:clrMapOvr>
  <p:transition>
    <p:fade thruBlk="1"/>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615950" y="3827780"/>
            <a:ext cx="11055985" cy="274764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7654"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考试</a:t>
            </a:r>
            <a:endParaRPr lang="zh-CN" altLang="en-US" sz="2800" b="1">
              <a:latin typeface="微软雅黑" panose="020B0503020204020204" pitchFamily="34" charset="-122"/>
              <a:ea typeface="微软雅黑" panose="020B0503020204020204" pitchFamily="34" charset="-122"/>
            </a:endParaRPr>
          </a:p>
        </p:txBody>
      </p:sp>
      <p:pic>
        <p:nvPicPr>
          <p:cNvPr id="3" name="图片 2"/>
          <p:cNvPicPr>
            <a:picLocks noChangeAspect="1"/>
          </p:cNvPicPr>
          <p:nvPr/>
        </p:nvPicPr>
        <p:blipFill>
          <a:blip r:embed="rId1"/>
          <a:stretch>
            <a:fillRect/>
          </a:stretch>
        </p:blipFill>
        <p:spPr>
          <a:xfrm>
            <a:off x="615950" y="764540"/>
            <a:ext cx="11056620" cy="2952750"/>
          </a:xfrm>
          <a:prstGeom prst="rect">
            <a:avLst/>
          </a:prstGeom>
        </p:spPr>
      </p:pic>
      <p:sp>
        <p:nvSpPr>
          <p:cNvPr id="27655" name="TextBox 43      (向天歌演示原创作品：www.TopPPT.cn)"/>
          <p:cNvSpPr txBox="1">
            <a:spLocks noChangeArrowheads="1"/>
          </p:cNvSpPr>
          <p:nvPr/>
        </p:nvSpPr>
        <p:spPr bwMode="auto">
          <a:xfrm>
            <a:off x="768985" y="3912870"/>
            <a:ext cx="10800715" cy="258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285750" indent="-285750">
              <a:buFont typeface="Wingdings" panose="05000000000000000000" charset="0"/>
              <a:buChar char="u"/>
            </a:pPr>
            <a:r>
              <a:rPr lang="zh-CN" altLang="en-US" dirty="0" smtClean="0">
                <a:solidFill>
                  <a:schemeClr val="bg1"/>
                </a:solidFill>
                <a:latin typeface="微软雅黑" panose="020B0503020204020204" pitchFamily="34" charset="-122"/>
                <a:ea typeface="微软雅黑" panose="020B0503020204020204" pitchFamily="34" charset="-122"/>
              </a:rPr>
              <a:t>考试时间：如果已发布考试，请注意考试时间，一定要在考试时间内完成考试，过期不可作答。</a:t>
            </a:r>
            <a:endParaRPr lang="zh-CN" altLang="en-US" dirty="0" smtClean="0">
              <a:solidFill>
                <a:schemeClr val="bg1"/>
              </a:solidFill>
              <a:latin typeface="微软雅黑" panose="020B0503020204020204" pitchFamily="34" charset="-122"/>
              <a:ea typeface="微软雅黑" panose="020B0503020204020204" pitchFamily="34" charset="-122"/>
            </a:endParaRPr>
          </a:p>
          <a:p>
            <a:pPr marL="285750" indent="-285750">
              <a:buFont typeface="Wingdings" panose="05000000000000000000" charset="0"/>
              <a:buChar char="u"/>
            </a:pPr>
            <a:r>
              <a:rPr lang="zh-CN" altLang="en-US" dirty="0" smtClean="0">
                <a:solidFill>
                  <a:schemeClr val="bg1"/>
                </a:solidFill>
                <a:latin typeface="微软雅黑" panose="020B0503020204020204" pitchFamily="34" charset="-122"/>
                <a:ea typeface="微软雅黑" panose="020B0503020204020204" pitchFamily="34" charset="-122"/>
              </a:rPr>
              <a:t>考试条件：指您课程任务点完成情况，如果要求完成任务点</a:t>
            </a:r>
            <a:r>
              <a:rPr lang="en-US" altLang="zh-CN" dirty="0" smtClean="0">
                <a:solidFill>
                  <a:schemeClr val="bg1"/>
                </a:solidFill>
                <a:latin typeface="微软雅黑" panose="020B0503020204020204" pitchFamily="34" charset="-122"/>
                <a:ea typeface="微软雅黑" panose="020B0503020204020204" pitchFamily="34" charset="-122"/>
              </a:rPr>
              <a:t>80%</a:t>
            </a:r>
            <a:r>
              <a:rPr lang="zh-CN" altLang="en-US" dirty="0" smtClean="0">
                <a:solidFill>
                  <a:schemeClr val="bg1"/>
                </a:solidFill>
                <a:latin typeface="微软雅黑" panose="020B0503020204020204" pitchFamily="34" charset="-122"/>
                <a:ea typeface="微软雅黑" panose="020B0503020204020204" pitchFamily="34" charset="-122"/>
              </a:rPr>
              <a:t>，即进度需要达到</a:t>
            </a:r>
            <a:r>
              <a:rPr lang="en-US" altLang="zh-CN" dirty="0" smtClean="0">
                <a:solidFill>
                  <a:schemeClr val="bg1"/>
                </a:solidFill>
                <a:latin typeface="微软雅黑" panose="020B0503020204020204" pitchFamily="34" charset="-122"/>
                <a:ea typeface="微软雅黑" panose="020B0503020204020204" pitchFamily="34" charset="-122"/>
              </a:rPr>
              <a:t>80%</a:t>
            </a:r>
            <a:r>
              <a:rPr lang="zh-CN" altLang="en-US" dirty="0" smtClean="0">
                <a:solidFill>
                  <a:schemeClr val="bg1"/>
                </a:solidFill>
                <a:latin typeface="微软雅黑" panose="020B0503020204020204" pitchFamily="34" charset="-122"/>
                <a:ea typeface="微软雅黑" panose="020B0503020204020204" pitchFamily="34" charset="-122"/>
              </a:rPr>
              <a:t>才可以在规定时间内参加考试，如果进度不够则无法参加。如没有该项，则不管您任务点完成情况，在考试时间内即可考试。</a:t>
            </a:r>
            <a:endParaRPr lang="zh-CN" altLang="en-US" dirty="0" smtClean="0">
              <a:solidFill>
                <a:schemeClr val="bg1"/>
              </a:solidFill>
              <a:latin typeface="微软雅黑" panose="020B0503020204020204" pitchFamily="34" charset="-122"/>
              <a:ea typeface="微软雅黑" panose="020B0503020204020204" pitchFamily="34" charset="-122"/>
            </a:endParaRPr>
          </a:p>
          <a:p>
            <a:pPr marL="285750" indent="-285750">
              <a:buFont typeface="Wingdings" panose="05000000000000000000" charset="0"/>
              <a:buChar char="u"/>
            </a:pPr>
            <a:r>
              <a:rPr lang="zh-CN" altLang="en-US" dirty="0" smtClean="0">
                <a:solidFill>
                  <a:schemeClr val="bg1"/>
                </a:solidFill>
                <a:latin typeface="微软雅黑" panose="020B0503020204020204" pitchFamily="34" charset="-122"/>
                <a:ea typeface="微软雅黑" panose="020B0503020204020204" pitchFamily="34" charset="-122"/>
              </a:rPr>
              <a:t>考试状态：指您当前考试完成情况。如已经提交考试，一定要查验考试状态。</a:t>
            </a:r>
            <a:endParaRPr lang="zh-CN" altLang="en-US" dirty="0" smtClean="0">
              <a:solidFill>
                <a:schemeClr val="bg1"/>
              </a:solidFill>
              <a:latin typeface="微软雅黑" panose="020B0503020204020204" pitchFamily="34" charset="-122"/>
              <a:ea typeface="微软雅黑" panose="020B0503020204020204" pitchFamily="34" charset="-122"/>
            </a:endParaRPr>
          </a:p>
          <a:p>
            <a:pPr marL="0" indent="0">
              <a:buFont typeface="Wingdings" panose="05000000000000000000" charset="0"/>
              <a:buNone/>
            </a:pPr>
            <a:r>
              <a:rPr lang="zh-CN" altLang="en-US" b="1">
                <a:solidFill>
                  <a:srgbClr val="FF0000"/>
                </a:solidFill>
                <a:sym typeface="+mn-ea"/>
              </a:rPr>
              <a:t>考试时间和结课时间均由学校确定，如果学校没有特别的安排那么没有达到考试条件和错过考试时间是没有任何补考机会的。建议您可以关注学校教务网站是否有相关补考信息通知或者近期关注平台变化。如学校无安排只能自行承担后果。</a:t>
            </a:r>
            <a:endParaRPr lang="zh-CN" altLang="en-US" dirty="0" smtClean="0">
              <a:solidFill>
                <a:schemeClr val="bg1"/>
              </a:solidFill>
              <a:latin typeface="微软雅黑" panose="020B0503020204020204" pitchFamily="34" charset="-122"/>
              <a:ea typeface="微软雅黑" panose="020B0503020204020204" pitchFamily="34" charset="-122"/>
            </a:endParaRPr>
          </a:p>
          <a:p>
            <a:r>
              <a:rPr lang="zh-CN" altLang="en-US" dirty="0" smtClean="0">
                <a:solidFill>
                  <a:schemeClr val="bg1"/>
                </a:solidFill>
                <a:latin typeface="微软雅黑" panose="020B0503020204020204" pitchFamily="34" charset="-122"/>
                <a:ea typeface="微软雅黑" panose="020B0503020204020204" pitchFamily="34" charset="-122"/>
              </a:rPr>
              <a:t>点击【考试】，在弹出的界面按照</a:t>
            </a:r>
            <a:r>
              <a:rPr lang="zh-CN" altLang="en-US" dirty="0" smtClean="0">
                <a:solidFill>
                  <a:schemeClr val="bg1"/>
                </a:solidFill>
                <a:latin typeface="微软雅黑" panose="020B0503020204020204" pitchFamily="34" charset="-122"/>
                <a:ea typeface="微软雅黑" panose="020B0503020204020204" pitchFamily="34" charset="-122"/>
                <a:sym typeface="+mn-ea"/>
              </a:rPr>
              <a:t>提示输入验证码，点击【进入考试】，即可进入到答题页面。</a:t>
            </a:r>
            <a:endParaRPr lang="zh-CN" altLang="en-US" dirty="0" smtClean="0">
              <a:solidFill>
                <a:schemeClr val="bg1"/>
              </a:solidFill>
              <a:latin typeface="微软雅黑" panose="020B0503020204020204" pitchFamily="34" charset="-122"/>
              <a:ea typeface="微软雅黑" panose="020B0503020204020204" pitchFamily="34" charset="-122"/>
            </a:endParaRPr>
          </a:p>
        </p:txBody>
      </p:sp>
      <p:sp>
        <p:nvSpPr>
          <p:cNvPr id="4" name="矩形 3"/>
          <p:cNvSpPr/>
          <p:nvPr/>
        </p:nvSpPr>
        <p:spPr>
          <a:xfrm>
            <a:off x="9081135" y="836295"/>
            <a:ext cx="708025" cy="38036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
        <p:nvSpPr>
          <p:cNvPr id="5" name="矩形 4"/>
          <p:cNvSpPr/>
          <p:nvPr/>
        </p:nvSpPr>
        <p:spPr>
          <a:xfrm>
            <a:off x="3514090" y="2953385"/>
            <a:ext cx="672465" cy="46228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pic>
        <p:nvPicPr>
          <p:cNvPr id="6" name="图片 5"/>
          <p:cNvPicPr>
            <a:picLocks noChangeAspect="1"/>
          </p:cNvPicPr>
          <p:nvPr/>
        </p:nvPicPr>
        <p:blipFill>
          <a:blip r:embed="rId2"/>
          <a:stretch>
            <a:fillRect/>
          </a:stretch>
        </p:blipFill>
        <p:spPr>
          <a:xfrm>
            <a:off x="6245225" y="1454785"/>
            <a:ext cx="3400425" cy="2105025"/>
          </a:xfrm>
          <a:prstGeom prst="rect">
            <a:avLst/>
          </a:prstGeom>
        </p:spPr>
      </p:pic>
      <p:sp>
        <p:nvSpPr>
          <p:cNvPr id="20" name="文本框 19"/>
          <p:cNvSpPr txBox="1"/>
          <p:nvPr/>
        </p:nvSpPr>
        <p:spPr>
          <a:xfrm>
            <a:off x="5669915" y="1454785"/>
            <a:ext cx="504190" cy="583565"/>
          </a:xfrm>
          <a:prstGeom prst="rect">
            <a:avLst/>
          </a:prstGeom>
          <a:noFill/>
        </p:spPr>
        <p:txBody>
          <a:bodyPr wrap="square" rtlCol="0">
            <a:spAutoFit/>
          </a:bodyPr>
          <a:p>
            <a:r>
              <a:rPr lang="zh-CN" altLang="en-US" sz="3200" b="1" dirty="0" smtClean="0">
                <a:solidFill>
                  <a:srgbClr val="FF0000"/>
                </a:solidFill>
              </a:rPr>
              <a:t>②</a:t>
            </a:r>
            <a:endParaRPr lang="zh-CN" altLang="en-US" sz="3200" b="1" dirty="0">
              <a:solidFill>
                <a:srgbClr val="FF0000"/>
              </a:solidFill>
            </a:endParaRPr>
          </a:p>
        </p:txBody>
      </p:sp>
      <p:sp>
        <p:nvSpPr>
          <p:cNvPr id="2" name="文本框 1"/>
          <p:cNvSpPr txBox="1"/>
          <p:nvPr/>
        </p:nvSpPr>
        <p:spPr>
          <a:xfrm>
            <a:off x="2925445" y="2881630"/>
            <a:ext cx="570865" cy="583565"/>
          </a:xfrm>
          <a:prstGeom prst="rect">
            <a:avLst/>
          </a:prstGeom>
          <a:noFill/>
        </p:spPr>
        <p:txBody>
          <a:bodyPr wrap="square" rtlCol="0">
            <a:spAutoFit/>
          </a:bodyPr>
          <a:p>
            <a:r>
              <a:rPr lang="zh-CN" altLang="en-US" sz="3200" b="1" dirty="0" smtClean="0">
                <a:solidFill>
                  <a:srgbClr val="FF0000"/>
                </a:solidFill>
              </a:rPr>
              <a:t>①</a:t>
            </a:r>
            <a:endParaRPr lang="zh-CN" altLang="en-US" sz="3200" b="1" dirty="0">
              <a:solidFill>
                <a:srgbClr val="FF0000"/>
              </a:solidFill>
            </a:endParaRPr>
          </a:p>
        </p:txBody>
      </p:sp>
      <p:sp>
        <p:nvSpPr>
          <p:cNvPr id="8" name="矩形 7"/>
          <p:cNvSpPr/>
          <p:nvPr/>
        </p:nvSpPr>
        <p:spPr>
          <a:xfrm>
            <a:off x="6245225" y="1410335"/>
            <a:ext cx="3399790" cy="214947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Tree>
    <p:custDataLst>
      <p:tags r:id="rId3"/>
    </p:custDataLst>
  </p:cSld>
  <p:clrMapOvr>
    <a:masterClrMapping/>
  </p:clrMapOvr>
  <p:transition>
    <p:fade thruBlk="1"/>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stretch>
            <a:fillRect/>
          </a:stretch>
        </p:blipFill>
        <p:spPr>
          <a:xfrm>
            <a:off x="876935" y="827405"/>
            <a:ext cx="8093710" cy="4351655"/>
          </a:xfrm>
          <a:prstGeom prst="rect">
            <a:avLst/>
          </a:prstGeom>
        </p:spPr>
      </p:pic>
      <p:sp>
        <p:nvSpPr>
          <p:cNvPr id="32" name="Rectangle 31      (向天歌演示原创作品：www.TopPPT.cn)"/>
          <p:cNvSpPr/>
          <p:nvPr/>
        </p:nvSpPr>
        <p:spPr>
          <a:xfrm>
            <a:off x="274955" y="5370830"/>
            <a:ext cx="11637010" cy="135001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7654"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考试</a:t>
            </a:r>
            <a:endParaRPr lang="zh-CN" altLang="en-US" sz="2800" b="1">
              <a:latin typeface="微软雅黑" panose="020B0503020204020204" pitchFamily="34" charset="-122"/>
              <a:ea typeface="微软雅黑" panose="020B0503020204020204" pitchFamily="34" charset="-122"/>
            </a:endParaRPr>
          </a:p>
        </p:txBody>
      </p:sp>
      <p:sp>
        <p:nvSpPr>
          <p:cNvPr id="27655" name="TextBox 43      (向天歌演示原创作品：www.TopPPT.cn)"/>
          <p:cNvSpPr txBox="1">
            <a:spLocks noChangeArrowheads="1"/>
          </p:cNvSpPr>
          <p:nvPr/>
        </p:nvSpPr>
        <p:spPr bwMode="auto">
          <a:xfrm>
            <a:off x="338455" y="5491480"/>
            <a:ext cx="11501120" cy="119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smtClean="0">
                <a:solidFill>
                  <a:schemeClr val="bg1"/>
                </a:solidFill>
                <a:latin typeface="微软雅黑" panose="020B0503020204020204" pitchFamily="34" charset="-122"/>
                <a:ea typeface="微软雅黑" panose="020B0503020204020204" pitchFamily="34" charset="-122"/>
              </a:rPr>
              <a:t>在答题页面，会显示试题的【题量】、【满分】、【截止日期】、【剩余时长】。请一定要注意查看相关时间。</a:t>
            </a:r>
            <a:endParaRPr lang="zh-CN" altLang="en-US" dirty="0" smtClean="0">
              <a:solidFill>
                <a:schemeClr val="bg1"/>
              </a:solidFill>
              <a:latin typeface="微软雅黑" panose="020B0503020204020204" pitchFamily="34" charset="-122"/>
              <a:ea typeface="微软雅黑" panose="020B0503020204020204" pitchFamily="34" charset="-122"/>
            </a:endParaRPr>
          </a:p>
          <a:p>
            <a:r>
              <a:rPr lang="zh-CN" altLang="en-US" dirty="0" smtClean="0">
                <a:solidFill>
                  <a:schemeClr val="bg1"/>
                </a:solidFill>
                <a:latin typeface="微软雅黑" panose="020B0503020204020204" pitchFamily="34" charset="-122"/>
                <a:ea typeface="微软雅黑" panose="020B0503020204020204" pitchFamily="34" charset="-122"/>
              </a:rPr>
              <a:t>答题页面左侧会显示答题详情，建议您作答之前查看，合理安排作答时间，以免导致在限时内无法完成题目。</a:t>
            </a:r>
            <a:endParaRPr lang="zh-CN" altLang="en-US" dirty="0" smtClean="0">
              <a:solidFill>
                <a:schemeClr val="bg1"/>
              </a:solidFill>
              <a:latin typeface="微软雅黑" panose="020B0503020204020204" pitchFamily="34" charset="-122"/>
              <a:ea typeface="微软雅黑" panose="020B0503020204020204" pitchFamily="34" charset="-122"/>
            </a:endParaRPr>
          </a:p>
          <a:p>
            <a:r>
              <a:rPr lang="zh-CN" altLang="en-US" dirty="0" smtClean="0">
                <a:solidFill>
                  <a:schemeClr val="bg1"/>
                </a:solidFill>
                <a:latin typeface="微软雅黑" panose="020B0503020204020204" pitchFamily="34" charset="-122"/>
                <a:ea typeface="微软雅黑" panose="020B0503020204020204" pitchFamily="34" charset="-122"/>
              </a:rPr>
              <a:t>点击【下一题】可按照顺序跳转到下一个题目，如果您需要跳转到某一道题目，点击左侧【答题详情】里的题目序号即可。</a:t>
            </a:r>
            <a:endParaRPr lang="zh-CN" altLang="en-US" dirty="0" smtClean="0">
              <a:solidFill>
                <a:schemeClr val="bg1"/>
              </a:solidFill>
              <a:latin typeface="微软雅黑" panose="020B0503020204020204" pitchFamily="34" charset="-122"/>
              <a:ea typeface="微软雅黑" panose="020B0503020204020204" pitchFamily="34" charset="-122"/>
            </a:endParaRPr>
          </a:p>
        </p:txBody>
      </p:sp>
      <p:sp>
        <p:nvSpPr>
          <p:cNvPr id="4" name="矩形 3"/>
          <p:cNvSpPr/>
          <p:nvPr/>
        </p:nvSpPr>
        <p:spPr>
          <a:xfrm>
            <a:off x="8093075" y="1318895"/>
            <a:ext cx="678180" cy="38036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
        <p:nvSpPr>
          <p:cNvPr id="5" name="矩形 4"/>
          <p:cNvSpPr/>
          <p:nvPr/>
        </p:nvSpPr>
        <p:spPr>
          <a:xfrm>
            <a:off x="876935" y="1318260"/>
            <a:ext cx="3398520" cy="3810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
        <p:nvSpPr>
          <p:cNvPr id="7" name="文本框 6"/>
          <p:cNvSpPr txBox="1"/>
          <p:nvPr/>
        </p:nvSpPr>
        <p:spPr>
          <a:xfrm>
            <a:off x="9213850" y="1725930"/>
            <a:ext cx="2684145" cy="2553335"/>
          </a:xfrm>
          <a:prstGeom prst="rect">
            <a:avLst/>
          </a:prstGeom>
          <a:noFill/>
        </p:spPr>
        <p:txBody>
          <a:bodyPr wrap="square" rtlCol="0">
            <a:spAutoFit/>
          </a:bodyPr>
          <a:p>
            <a:r>
              <a:rPr lang="zh-CN" altLang="en-US" sz="2000" b="1">
                <a:solidFill>
                  <a:srgbClr val="FF0000"/>
                </a:solidFill>
              </a:rPr>
              <a:t>小贴士：</a:t>
            </a:r>
            <a:endParaRPr lang="zh-CN" altLang="en-US" sz="2000" dirty="0" smtClean="0">
              <a:solidFill>
                <a:schemeClr val="bg1"/>
              </a:solidFill>
              <a:latin typeface="微软雅黑" panose="020B0503020204020204" pitchFamily="34" charset="-122"/>
              <a:ea typeface="微软雅黑" panose="020B0503020204020204" pitchFamily="34" charset="-122"/>
            </a:endParaRPr>
          </a:p>
          <a:p>
            <a:r>
              <a:rPr lang="zh-CN" altLang="en-US" sz="2000" b="1">
                <a:solidFill>
                  <a:srgbClr val="FF0000"/>
                </a:solidFill>
                <a:sym typeface="+mn-ea"/>
              </a:rPr>
              <a:t>截止日期：指您在这个日期之前都可以进入考试进行作答。</a:t>
            </a:r>
            <a:endParaRPr lang="zh-CN" altLang="en-US" sz="2000" b="1">
              <a:solidFill>
                <a:srgbClr val="FF0000"/>
              </a:solidFill>
            </a:endParaRPr>
          </a:p>
          <a:p>
            <a:r>
              <a:rPr lang="zh-CN" altLang="en-US" sz="2000" b="1">
                <a:solidFill>
                  <a:srgbClr val="FF0000"/>
                </a:solidFill>
                <a:sym typeface="+mn-ea"/>
              </a:rPr>
              <a:t>剩余时长：整个试卷作答是有限制时间的，比如考试时长限时</a:t>
            </a:r>
            <a:r>
              <a:rPr lang="en-US" altLang="zh-CN" sz="2000" b="1">
                <a:solidFill>
                  <a:srgbClr val="FF0000"/>
                </a:solidFill>
                <a:sym typeface="+mn-ea"/>
              </a:rPr>
              <a:t>60</a:t>
            </a:r>
            <a:r>
              <a:rPr lang="zh-CN" altLang="en-US" sz="2000" b="1">
                <a:solidFill>
                  <a:srgbClr val="FF0000"/>
                </a:solidFill>
                <a:sym typeface="+mn-ea"/>
              </a:rPr>
              <a:t>分钟。</a:t>
            </a:r>
            <a:endParaRPr lang="zh-CN" altLang="en-US" sz="2000" b="1">
              <a:solidFill>
                <a:srgbClr val="FF0000"/>
              </a:solidFill>
            </a:endParaRPr>
          </a:p>
        </p:txBody>
      </p:sp>
      <p:sp>
        <p:nvSpPr>
          <p:cNvPr id="3" name="矩形 2"/>
          <p:cNvSpPr/>
          <p:nvPr/>
        </p:nvSpPr>
        <p:spPr>
          <a:xfrm>
            <a:off x="9142095" y="1463040"/>
            <a:ext cx="2577465" cy="307975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20" name="文本框 19"/>
          <p:cNvSpPr txBox="1"/>
          <p:nvPr/>
        </p:nvSpPr>
        <p:spPr>
          <a:xfrm>
            <a:off x="255270" y="827405"/>
            <a:ext cx="504190" cy="583565"/>
          </a:xfrm>
          <a:prstGeom prst="rect">
            <a:avLst/>
          </a:prstGeom>
          <a:noFill/>
        </p:spPr>
        <p:txBody>
          <a:bodyPr wrap="square" rtlCol="0">
            <a:spAutoFit/>
          </a:bodyPr>
          <a:p>
            <a:r>
              <a:rPr lang="zh-CN" altLang="en-US" sz="3200" b="1" dirty="0" smtClean="0">
                <a:solidFill>
                  <a:srgbClr val="FF0000"/>
                </a:solidFill>
              </a:rPr>
              <a:t>③</a:t>
            </a:r>
            <a:endParaRPr lang="zh-CN" altLang="en-US" sz="3200" b="1" dirty="0" smtClean="0">
              <a:solidFill>
                <a:srgbClr val="FF0000"/>
              </a:solidFill>
            </a:endParaRPr>
          </a:p>
        </p:txBody>
      </p:sp>
    </p:spTree>
  </p:cSld>
  <p:clrMapOvr>
    <a:masterClrMapping/>
  </p:clrMapOvr>
  <p:transition>
    <p:fade thruBlk="1"/>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551180" y="5128895"/>
            <a:ext cx="11231880" cy="164592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pic>
        <p:nvPicPr>
          <p:cNvPr id="3" name="图片 2"/>
          <p:cNvPicPr>
            <a:picLocks noChangeAspect="1"/>
          </p:cNvPicPr>
          <p:nvPr/>
        </p:nvPicPr>
        <p:blipFill>
          <a:blip r:embed="rId1"/>
          <a:stretch>
            <a:fillRect/>
          </a:stretch>
        </p:blipFill>
        <p:spPr>
          <a:xfrm>
            <a:off x="551180" y="1021080"/>
            <a:ext cx="7342505" cy="3989705"/>
          </a:xfrm>
          <a:prstGeom prst="rect">
            <a:avLst/>
          </a:prstGeom>
        </p:spPr>
      </p:pic>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7654"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考试</a:t>
            </a:r>
            <a:endParaRPr lang="zh-CN" altLang="en-US" sz="2800" b="1">
              <a:latin typeface="微软雅黑" panose="020B0503020204020204" pitchFamily="34" charset="-122"/>
              <a:ea typeface="微软雅黑" panose="020B0503020204020204" pitchFamily="34" charset="-122"/>
            </a:endParaRPr>
          </a:p>
        </p:txBody>
      </p:sp>
      <p:sp>
        <p:nvSpPr>
          <p:cNvPr id="27655" name="TextBox 43      (向天歌演示原创作品：www.TopPPT.cn)"/>
          <p:cNvSpPr txBox="1">
            <a:spLocks noChangeArrowheads="1"/>
          </p:cNvSpPr>
          <p:nvPr/>
        </p:nvSpPr>
        <p:spPr bwMode="auto">
          <a:xfrm>
            <a:off x="608965" y="5226050"/>
            <a:ext cx="11076940"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1800" dirty="0" smtClean="0">
                <a:solidFill>
                  <a:schemeClr val="bg1"/>
                </a:solidFill>
                <a:latin typeface="微软雅黑" panose="020B0503020204020204" pitchFamily="34" charset="-122"/>
                <a:ea typeface="微软雅黑" panose="020B0503020204020204" pitchFamily="34" charset="-122"/>
                <a:sym typeface="+mn-ea"/>
              </a:rPr>
              <a:t>如果您学校针对考试没有特殊要求的，如果您进入考试中，不想考试了，或者中途想离开，建议您关闭考试界面即可，您退出考试界面，考试计时就会停止的，下次再登录在考试时间截止前完成提交即可。</a:t>
            </a:r>
            <a:endParaRPr lang="zh-CN" altLang="en-US" dirty="0" smtClean="0">
              <a:solidFill>
                <a:schemeClr val="bg1"/>
              </a:solidFill>
              <a:latin typeface="微软雅黑" panose="020B0503020204020204" pitchFamily="34" charset="-122"/>
              <a:ea typeface="微软雅黑" panose="020B0503020204020204" pitchFamily="34" charset="-122"/>
            </a:endParaRPr>
          </a:p>
          <a:p>
            <a:r>
              <a:rPr lang="zh-CN" altLang="en-US" dirty="0" smtClean="0">
                <a:solidFill>
                  <a:schemeClr val="bg1"/>
                </a:solidFill>
                <a:latin typeface="微软雅黑" panose="020B0503020204020204" pitchFamily="34" charset="-122"/>
                <a:ea typeface="微软雅黑" panose="020B0503020204020204" pitchFamily="34" charset="-122"/>
              </a:rPr>
              <a:t>全部题目都作答以后，点击右下角的【交卷】，会出现整个题目界面，右侧为您题目作答情况，红色代表您这些题目未作答，点击未作答的题目查看该题详情，点击右侧的书写图标按钮，可继续进入答题页面进行作答，如果都已经检查好，并且答案没有需要修改的，点击页面最上方的</a:t>
            </a:r>
            <a:r>
              <a:rPr lang="zh-CN" altLang="en-US" dirty="0" smtClean="0">
                <a:solidFill>
                  <a:srgbClr val="FF0000"/>
                </a:solidFill>
                <a:latin typeface="微软雅黑" panose="020B0503020204020204" pitchFamily="34" charset="-122"/>
                <a:ea typeface="微软雅黑" panose="020B0503020204020204" pitchFamily="34" charset="-122"/>
              </a:rPr>
              <a:t>【确定交卷】</a:t>
            </a:r>
            <a:r>
              <a:rPr lang="zh-CN" altLang="en-US" sz="1800" dirty="0" smtClean="0">
                <a:solidFill>
                  <a:schemeClr val="bg1"/>
                </a:solidFill>
                <a:latin typeface="微软雅黑" panose="020B0503020204020204" pitchFamily="34" charset="-122"/>
                <a:ea typeface="微软雅黑" panose="020B0503020204020204" pitchFamily="34" charset="-122"/>
              </a:rPr>
              <a:t>。</a:t>
            </a:r>
            <a:endParaRPr lang="zh-CN" altLang="en-US" sz="1800" dirty="0" smtClean="0">
              <a:solidFill>
                <a:schemeClr val="bg1"/>
              </a:solidFill>
              <a:latin typeface="微软雅黑" panose="020B0503020204020204" pitchFamily="34" charset="-122"/>
              <a:ea typeface="微软雅黑" panose="020B0503020204020204" pitchFamily="34" charset="-122"/>
            </a:endParaRPr>
          </a:p>
        </p:txBody>
      </p:sp>
      <p:sp>
        <p:nvSpPr>
          <p:cNvPr id="5" name="矩形 4"/>
          <p:cNvSpPr/>
          <p:nvPr/>
        </p:nvSpPr>
        <p:spPr>
          <a:xfrm>
            <a:off x="6791960" y="4206240"/>
            <a:ext cx="894715" cy="3810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pic>
        <p:nvPicPr>
          <p:cNvPr id="6" name="图片 5"/>
          <p:cNvPicPr>
            <a:picLocks noChangeAspect="1"/>
          </p:cNvPicPr>
          <p:nvPr/>
        </p:nvPicPr>
        <p:blipFill>
          <a:blip r:embed="rId2"/>
          <a:stretch>
            <a:fillRect/>
          </a:stretch>
        </p:blipFill>
        <p:spPr>
          <a:xfrm>
            <a:off x="2939415" y="535305"/>
            <a:ext cx="8843645" cy="3414395"/>
          </a:xfrm>
          <a:prstGeom prst="rect">
            <a:avLst/>
          </a:prstGeom>
        </p:spPr>
      </p:pic>
      <p:sp>
        <p:nvSpPr>
          <p:cNvPr id="4" name="矩形 3"/>
          <p:cNvSpPr/>
          <p:nvPr/>
        </p:nvSpPr>
        <p:spPr>
          <a:xfrm>
            <a:off x="6345555" y="535305"/>
            <a:ext cx="1223010" cy="42418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
        <p:nvSpPr>
          <p:cNvPr id="2" name="文本框 1"/>
          <p:cNvSpPr txBox="1"/>
          <p:nvPr/>
        </p:nvSpPr>
        <p:spPr>
          <a:xfrm>
            <a:off x="6127115" y="4104640"/>
            <a:ext cx="570865" cy="583565"/>
          </a:xfrm>
          <a:prstGeom prst="rect">
            <a:avLst/>
          </a:prstGeom>
          <a:noFill/>
        </p:spPr>
        <p:txBody>
          <a:bodyPr wrap="square" rtlCol="0">
            <a:spAutoFit/>
          </a:bodyPr>
          <a:p>
            <a:r>
              <a:rPr lang="zh-CN" altLang="en-US" sz="3200" b="1" dirty="0" smtClean="0">
                <a:solidFill>
                  <a:srgbClr val="FF0000"/>
                </a:solidFill>
              </a:rPr>
              <a:t>④</a:t>
            </a:r>
            <a:endParaRPr lang="zh-CN" altLang="en-US" sz="3200" b="1" dirty="0" smtClean="0">
              <a:solidFill>
                <a:srgbClr val="FF0000"/>
              </a:solidFill>
            </a:endParaRPr>
          </a:p>
        </p:txBody>
      </p:sp>
      <p:sp>
        <p:nvSpPr>
          <p:cNvPr id="7" name="文本框 6"/>
          <p:cNvSpPr txBox="1"/>
          <p:nvPr/>
        </p:nvSpPr>
        <p:spPr>
          <a:xfrm>
            <a:off x="5701030" y="436880"/>
            <a:ext cx="570865" cy="583565"/>
          </a:xfrm>
          <a:prstGeom prst="rect">
            <a:avLst/>
          </a:prstGeom>
          <a:noFill/>
        </p:spPr>
        <p:txBody>
          <a:bodyPr wrap="square" rtlCol="0">
            <a:spAutoFit/>
          </a:bodyPr>
          <a:p>
            <a:r>
              <a:rPr lang="zh-CN" altLang="en-US" sz="3200" b="1" dirty="0" smtClean="0">
                <a:solidFill>
                  <a:srgbClr val="FF0000"/>
                </a:solidFill>
              </a:rPr>
              <a:t>⑤</a:t>
            </a:r>
            <a:endParaRPr lang="zh-CN" altLang="en-US" sz="3200" b="1" dirty="0" smtClean="0">
              <a:solidFill>
                <a:srgbClr val="FF0000"/>
              </a:solidFill>
            </a:endParaRPr>
          </a:p>
        </p:txBody>
      </p:sp>
      <p:sp>
        <p:nvSpPr>
          <p:cNvPr id="11" name="矩形 10"/>
          <p:cNvSpPr/>
          <p:nvPr/>
        </p:nvSpPr>
        <p:spPr>
          <a:xfrm>
            <a:off x="9284970" y="2335530"/>
            <a:ext cx="483235" cy="45402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12" name="文本框 11"/>
          <p:cNvSpPr txBox="1"/>
          <p:nvPr/>
        </p:nvSpPr>
        <p:spPr>
          <a:xfrm>
            <a:off x="8705850" y="2270760"/>
            <a:ext cx="570865" cy="583565"/>
          </a:xfrm>
          <a:prstGeom prst="rect">
            <a:avLst/>
          </a:prstGeom>
          <a:noFill/>
        </p:spPr>
        <p:txBody>
          <a:bodyPr wrap="square" rtlCol="0">
            <a:spAutoFit/>
          </a:bodyPr>
          <a:p>
            <a:r>
              <a:rPr lang="zh-CN" altLang="en-US" sz="3200" b="1" dirty="0" smtClean="0">
                <a:solidFill>
                  <a:srgbClr val="FF0000"/>
                </a:solidFill>
              </a:rPr>
              <a:t>⑥</a:t>
            </a:r>
            <a:endParaRPr lang="zh-CN" altLang="en-US" sz="3200" b="1" dirty="0" smtClean="0">
              <a:solidFill>
                <a:srgbClr val="FF0000"/>
              </a:solidFill>
            </a:endParaRPr>
          </a:p>
        </p:txBody>
      </p:sp>
    </p:spTree>
  </p:cSld>
  <p:clrMapOvr>
    <a:masterClrMapping/>
  </p:clrMapOvr>
  <p:transition>
    <p:fade thruBlk="1"/>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408940" y="2493645"/>
            <a:ext cx="11395710" cy="128206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7654"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考试</a:t>
            </a:r>
            <a:endParaRPr lang="zh-CN" altLang="en-US" sz="2800" b="1">
              <a:latin typeface="微软雅黑" panose="020B0503020204020204" pitchFamily="34" charset="-122"/>
              <a:ea typeface="微软雅黑" panose="020B0503020204020204" pitchFamily="34" charset="-122"/>
            </a:endParaRPr>
          </a:p>
        </p:txBody>
      </p:sp>
      <p:sp>
        <p:nvSpPr>
          <p:cNvPr id="12" name="Rectangle 31      (向天歌演示原创作品：www.TopPPT.cn)"/>
          <p:cNvSpPr/>
          <p:nvPr/>
        </p:nvSpPr>
        <p:spPr>
          <a:xfrm>
            <a:off x="408305" y="5986780"/>
            <a:ext cx="11395710" cy="79946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7655" name="TextBox 43      (向天歌演示原创作品：www.TopPPT.cn)"/>
          <p:cNvSpPr txBox="1">
            <a:spLocks noChangeArrowheads="1"/>
          </p:cNvSpPr>
          <p:nvPr/>
        </p:nvSpPr>
        <p:spPr bwMode="auto">
          <a:xfrm>
            <a:off x="400685" y="2576195"/>
            <a:ext cx="11250295" cy="119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285750" indent="-285750">
              <a:buFont typeface="Wingdings" panose="05000000000000000000" charset="0"/>
              <a:buChar char="u"/>
            </a:pPr>
            <a:r>
              <a:rPr lang="zh-CN" altLang="en-US" sz="1800" dirty="0" smtClean="0">
                <a:solidFill>
                  <a:schemeClr val="bg1"/>
                </a:solidFill>
                <a:latin typeface="微软雅黑" panose="020B0503020204020204" pitchFamily="34" charset="-122"/>
                <a:ea typeface="微软雅黑" panose="020B0503020204020204" pitchFamily="34" charset="-122"/>
                <a:sym typeface="+mn-ea"/>
              </a:rPr>
              <a:t>如果系统再次弹出提示【您还有未做完的单选题，确认提交？】，请再仔细检查一次，如果您确定不再修改，点击【确定】即可，如果需要继续作答，点击【取消】。</a:t>
            </a:r>
            <a:endParaRPr lang="zh-CN" altLang="en-US" sz="1800" dirty="0" smtClean="0">
              <a:solidFill>
                <a:schemeClr val="bg1"/>
              </a:solidFill>
              <a:latin typeface="微软雅黑" panose="020B0503020204020204" pitchFamily="34" charset="-122"/>
              <a:ea typeface="微软雅黑" panose="020B0503020204020204" pitchFamily="34" charset="-122"/>
              <a:sym typeface="+mn-ea"/>
            </a:endParaRPr>
          </a:p>
          <a:p>
            <a:pPr marL="285750" indent="-285750">
              <a:buFont typeface="Wingdings" panose="05000000000000000000" charset="0"/>
              <a:buChar char="u"/>
            </a:pPr>
            <a:r>
              <a:rPr lang="zh-CN" altLang="en-US" sz="1800" dirty="0" smtClean="0">
                <a:solidFill>
                  <a:schemeClr val="bg1"/>
                </a:solidFill>
                <a:latin typeface="微软雅黑" panose="020B0503020204020204" pitchFamily="34" charset="-122"/>
                <a:ea typeface="微软雅黑" panose="020B0503020204020204" pitchFamily="34" charset="-122"/>
                <a:sym typeface="+mn-ea"/>
              </a:rPr>
              <a:t>如果您题目已全部完成，系统会弹出提示【确认提交？】，如果确认，点击【确定】即可，如果不确定，点击【取消】再次检查。</a:t>
            </a:r>
            <a:endParaRPr lang="zh-CN" altLang="en-US" sz="1800" dirty="0" smtClean="0">
              <a:solidFill>
                <a:schemeClr val="bg1"/>
              </a:solidFill>
              <a:latin typeface="微软雅黑" panose="020B0503020204020204" pitchFamily="34" charset="-122"/>
              <a:ea typeface="微软雅黑" panose="020B0503020204020204" pitchFamily="34" charset="-122"/>
            </a:endParaRPr>
          </a:p>
        </p:txBody>
      </p:sp>
      <p:pic>
        <p:nvPicPr>
          <p:cNvPr id="3" name="图片 2"/>
          <p:cNvPicPr>
            <a:picLocks noChangeAspect="1"/>
          </p:cNvPicPr>
          <p:nvPr/>
        </p:nvPicPr>
        <p:blipFill>
          <a:blip r:embed="rId1"/>
          <a:stretch>
            <a:fillRect/>
          </a:stretch>
        </p:blipFill>
        <p:spPr>
          <a:xfrm>
            <a:off x="5590540" y="863600"/>
            <a:ext cx="3014345" cy="1463675"/>
          </a:xfrm>
          <a:prstGeom prst="rect">
            <a:avLst/>
          </a:prstGeom>
        </p:spPr>
      </p:pic>
      <p:pic>
        <p:nvPicPr>
          <p:cNvPr id="8" name="图片 7"/>
          <p:cNvPicPr>
            <a:picLocks noChangeAspect="1"/>
          </p:cNvPicPr>
          <p:nvPr/>
        </p:nvPicPr>
        <p:blipFill>
          <a:blip r:embed="rId2"/>
          <a:stretch>
            <a:fillRect/>
          </a:stretch>
        </p:blipFill>
        <p:spPr>
          <a:xfrm>
            <a:off x="1128395" y="863600"/>
            <a:ext cx="3042920" cy="1463675"/>
          </a:xfrm>
          <a:prstGeom prst="rect">
            <a:avLst/>
          </a:prstGeom>
        </p:spPr>
      </p:pic>
      <p:sp>
        <p:nvSpPr>
          <p:cNvPr id="10" name="文本框 9"/>
          <p:cNvSpPr txBox="1"/>
          <p:nvPr/>
        </p:nvSpPr>
        <p:spPr>
          <a:xfrm>
            <a:off x="551180" y="755650"/>
            <a:ext cx="570865" cy="583565"/>
          </a:xfrm>
          <a:prstGeom prst="rect">
            <a:avLst/>
          </a:prstGeom>
          <a:noFill/>
        </p:spPr>
        <p:txBody>
          <a:bodyPr wrap="square" rtlCol="0">
            <a:spAutoFit/>
          </a:bodyPr>
          <a:p>
            <a:r>
              <a:rPr lang="zh-CN" altLang="en-US" sz="3200" b="1" dirty="0" smtClean="0">
                <a:solidFill>
                  <a:srgbClr val="FF0000"/>
                </a:solidFill>
              </a:rPr>
              <a:t>⑦</a:t>
            </a:r>
            <a:endParaRPr lang="zh-CN" altLang="en-US" sz="3200" b="1" dirty="0" smtClean="0">
              <a:solidFill>
                <a:srgbClr val="FF0000"/>
              </a:solidFill>
            </a:endParaRPr>
          </a:p>
        </p:txBody>
      </p:sp>
      <p:pic>
        <p:nvPicPr>
          <p:cNvPr id="9" name="图片 8"/>
          <p:cNvPicPr>
            <a:picLocks noChangeAspect="1"/>
          </p:cNvPicPr>
          <p:nvPr/>
        </p:nvPicPr>
        <p:blipFill>
          <a:blip r:embed="rId3"/>
          <a:stretch>
            <a:fillRect/>
          </a:stretch>
        </p:blipFill>
        <p:spPr>
          <a:xfrm>
            <a:off x="1128395" y="3859530"/>
            <a:ext cx="6896735" cy="2055495"/>
          </a:xfrm>
          <a:prstGeom prst="rect">
            <a:avLst/>
          </a:prstGeom>
        </p:spPr>
      </p:pic>
      <p:sp>
        <p:nvSpPr>
          <p:cNvPr id="11" name="文本框 10"/>
          <p:cNvSpPr txBox="1"/>
          <p:nvPr/>
        </p:nvSpPr>
        <p:spPr>
          <a:xfrm>
            <a:off x="479425" y="6069330"/>
            <a:ext cx="11253470" cy="645160"/>
          </a:xfrm>
          <a:prstGeom prst="rect">
            <a:avLst/>
          </a:prstGeom>
          <a:noFill/>
        </p:spPr>
        <p:txBody>
          <a:bodyPr wrap="square" rtlCol="0" anchor="t">
            <a:spAutoFit/>
          </a:bodyPr>
          <a:p>
            <a:r>
              <a:rPr lang="zh-CN" altLang="en-US" dirty="0" smtClean="0">
                <a:solidFill>
                  <a:schemeClr val="bg1"/>
                </a:solidFill>
                <a:latin typeface="微软雅黑" panose="020B0503020204020204" pitchFamily="34" charset="-122"/>
                <a:ea typeface="微软雅黑" panose="020B0503020204020204" pitchFamily="34" charset="-122"/>
                <a:sym typeface="+mn-ea"/>
              </a:rPr>
              <a:t>是否可以重考是您学校老师决定的，如果您老师给予了重考机会，没有达到老师设置的及格线，当时就有【重考】机会，如果没有就说明您老师设置的是不允许重考，没有任何重考机会。</a:t>
            </a:r>
            <a:endParaRPr lang="zh-CN" altLang="en-US"/>
          </a:p>
        </p:txBody>
      </p:sp>
      <p:sp>
        <p:nvSpPr>
          <p:cNvPr id="13" name="矩形 12"/>
          <p:cNvSpPr/>
          <p:nvPr/>
        </p:nvSpPr>
        <p:spPr>
          <a:xfrm>
            <a:off x="2226945" y="5144135"/>
            <a:ext cx="403225" cy="25082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Tree>
  </p:cSld>
  <p:clrMapOvr>
    <a:masterClrMapping/>
  </p:clrMapOvr>
  <p:transition>
    <p:fade thruBlk="1"/>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7910830" y="926465"/>
            <a:ext cx="3973830" cy="559689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pic>
        <p:nvPicPr>
          <p:cNvPr id="8" name="图片 7"/>
          <p:cNvPicPr>
            <a:picLocks noChangeAspect="1"/>
          </p:cNvPicPr>
          <p:nvPr/>
        </p:nvPicPr>
        <p:blipFill>
          <a:blip r:embed="rId1"/>
          <a:stretch>
            <a:fillRect/>
          </a:stretch>
        </p:blipFill>
        <p:spPr>
          <a:xfrm>
            <a:off x="4157345" y="926465"/>
            <a:ext cx="3596640" cy="2739390"/>
          </a:xfrm>
          <a:prstGeom prst="rect">
            <a:avLst/>
          </a:prstGeom>
        </p:spPr>
      </p:pic>
      <p:pic>
        <p:nvPicPr>
          <p:cNvPr id="9" name="图片 8"/>
          <p:cNvPicPr>
            <a:picLocks noChangeAspect="1"/>
          </p:cNvPicPr>
          <p:nvPr/>
        </p:nvPicPr>
        <p:blipFill>
          <a:blip r:embed="rId2"/>
          <a:stretch>
            <a:fillRect/>
          </a:stretch>
        </p:blipFill>
        <p:spPr>
          <a:xfrm>
            <a:off x="354330" y="926465"/>
            <a:ext cx="3548380" cy="2740025"/>
          </a:xfrm>
          <a:prstGeom prst="rect">
            <a:avLst/>
          </a:prstGeom>
        </p:spPr>
      </p:pic>
      <p:pic>
        <p:nvPicPr>
          <p:cNvPr id="7" name="图片 6"/>
          <p:cNvPicPr>
            <a:picLocks noChangeAspect="1"/>
          </p:cNvPicPr>
          <p:nvPr/>
        </p:nvPicPr>
        <p:blipFill>
          <a:blip r:embed="rId3"/>
          <a:stretch>
            <a:fillRect/>
          </a:stretch>
        </p:blipFill>
        <p:spPr>
          <a:xfrm>
            <a:off x="336550" y="3810635"/>
            <a:ext cx="3601085" cy="2712085"/>
          </a:xfrm>
          <a:prstGeom prst="rect">
            <a:avLst/>
          </a:prstGeom>
        </p:spPr>
      </p:pic>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5" name="矩形 4"/>
          <p:cNvSpPr/>
          <p:nvPr/>
        </p:nvSpPr>
        <p:spPr>
          <a:xfrm>
            <a:off x="855980" y="2751455"/>
            <a:ext cx="1216660" cy="33337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
        <p:nvSpPr>
          <p:cNvPr id="27654"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考试</a:t>
            </a:r>
            <a:endParaRPr lang="zh-CN" altLang="en-US" sz="2800" b="1">
              <a:latin typeface="微软雅黑" panose="020B0503020204020204" pitchFamily="34" charset="-122"/>
              <a:ea typeface="微软雅黑" panose="020B0503020204020204" pitchFamily="34" charset="-122"/>
            </a:endParaRPr>
          </a:p>
        </p:txBody>
      </p:sp>
      <p:sp>
        <p:nvSpPr>
          <p:cNvPr id="27655" name="TextBox 43      (向天歌演示原创作品：www.TopPPT.cn)"/>
          <p:cNvSpPr txBox="1">
            <a:spLocks noChangeArrowheads="1"/>
          </p:cNvSpPr>
          <p:nvPr/>
        </p:nvSpPr>
        <p:spPr bwMode="auto">
          <a:xfrm>
            <a:off x="7981950" y="1042670"/>
            <a:ext cx="3696335" cy="535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smtClean="0">
                <a:solidFill>
                  <a:schemeClr val="bg1"/>
                </a:solidFill>
                <a:latin typeface="微软雅黑" panose="020B0503020204020204" pitchFamily="34" charset="-122"/>
                <a:ea typeface="微软雅黑" panose="020B0503020204020204" pitchFamily="34" charset="-122"/>
                <a:sym typeface="+mn-ea"/>
              </a:rPr>
              <a:t>考试完成后，一定要记得查看您的考试是否提交成功。您可以查看考试状态。</a:t>
            </a:r>
            <a:endParaRPr lang="zh-CN" altLang="en-US" dirty="0" smtClean="0">
              <a:solidFill>
                <a:schemeClr val="bg1"/>
              </a:solidFill>
              <a:latin typeface="微软雅黑" panose="020B0503020204020204" pitchFamily="34" charset="-122"/>
              <a:ea typeface="微软雅黑" panose="020B0503020204020204" pitchFamily="34" charset="-122"/>
            </a:endParaRPr>
          </a:p>
          <a:p>
            <a:pPr marL="285750" indent="-285750">
              <a:buFont typeface="Wingdings" panose="05000000000000000000" charset="0"/>
              <a:buChar char="u"/>
            </a:pPr>
            <a:r>
              <a:rPr lang="zh-CN" altLang="en-US" dirty="0" smtClean="0">
                <a:solidFill>
                  <a:schemeClr val="bg1"/>
                </a:solidFill>
                <a:latin typeface="微软雅黑" panose="020B0503020204020204" pitchFamily="34" charset="-122"/>
                <a:ea typeface="微软雅黑" panose="020B0503020204020204" pitchFamily="34" charset="-122"/>
                <a:sym typeface="+mn-ea"/>
              </a:rPr>
              <a:t>如果显示【待做】，说明您还未作答或者还未提交，且在考试时间段内，请点击【考试】进行作答。</a:t>
            </a:r>
            <a:endParaRPr lang="zh-CN" altLang="en-US" dirty="0" smtClean="0">
              <a:solidFill>
                <a:schemeClr val="bg1"/>
              </a:solidFill>
              <a:latin typeface="微软雅黑" panose="020B0503020204020204" pitchFamily="34" charset="-122"/>
              <a:ea typeface="微软雅黑" panose="020B0503020204020204" pitchFamily="34" charset="-122"/>
              <a:sym typeface="+mn-ea"/>
            </a:endParaRPr>
          </a:p>
          <a:p>
            <a:pPr marL="285750" indent="-285750">
              <a:buFont typeface="Wingdings" panose="05000000000000000000" charset="0"/>
              <a:buChar char="u"/>
            </a:pPr>
            <a:r>
              <a:rPr lang="zh-CN" altLang="en-US" dirty="0" smtClean="0">
                <a:solidFill>
                  <a:schemeClr val="bg1"/>
                </a:solidFill>
                <a:latin typeface="微软雅黑" panose="020B0503020204020204" pitchFamily="34" charset="-122"/>
                <a:ea typeface="微软雅黑" panose="020B0503020204020204" pitchFamily="34" charset="-122"/>
                <a:sym typeface="+mn-ea"/>
              </a:rPr>
              <a:t>如果显示【待批阅】，说明您已提交，完成的试题中有主观题，考试提交后需要老师批阅才可以，请耐心等待老师批阅。</a:t>
            </a:r>
            <a:endParaRPr lang="zh-CN" altLang="en-US" dirty="0" smtClean="0">
              <a:solidFill>
                <a:schemeClr val="bg1"/>
              </a:solidFill>
              <a:latin typeface="微软雅黑" panose="020B0503020204020204" pitchFamily="34" charset="-122"/>
              <a:ea typeface="微软雅黑" panose="020B0503020204020204" pitchFamily="34" charset="-122"/>
            </a:endParaRPr>
          </a:p>
          <a:p>
            <a:pPr marL="285750" indent="-285750">
              <a:buFont typeface="Wingdings" panose="05000000000000000000" charset="0"/>
              <a:buChar char="u"/>
            </a:pPr>
            <a:r>
              <a:rPr lang="zh-CN" altLang="en-US" dirty="0" smtClean="0">
                <a:solidFill>
                  <a:schemeClr val="bg1"/>
                </a:solidFill>
                <a:latin typeface="微软雅黑" panose="020B0503020204020204" pitchFamily="34" charset="-122"/>
                <a:ea typeface="微软雅黑" panose="020B0503020204020204" pitchFamily="34" charset="-122"/>
                <a:sym typeface="+mn-ea"/>
              </a:rPr>
              <a:t>如果显示【已完成】，说明您已经提交成功或者考试时间已截止，您老师设置了自动提交。</a:t>
            </a:r>
            <a:endParaRPr lang="zh-CN" altLang="en-US" dirty="0" smtClean="0">
              <a:solidFill>
                <a:schemeClr val="bg1"/>
              </a:solidFill>
              <a:latin typeface="微软雅黑" panose="020B0503020204020204" pitchFamily="34" charset="-122"/>
              <a:ea typeface="微软雅黑" panose="020B0503020204020204" pitchFamily="34" charset="-122"/>
              <a:sym typeface="+mn-ea"/>
            </a:endParaRPr>
          </a:p>
          <a:p>
            <a:pPr marL="285750" indent="-285750">
              <a:buFont typeface="Wingdings" panose="05000000000000000000" charset="0"/>
              <a:buChar char="u"/>
            </a:pPr>
            <a:r>
              <a:rPr lang="zh-CN" altLang="en-US" dirty="0" smtClean="0">
                <a:solidFill>
                  <a:schemeClr val="bg1"/>
                </a:solidFill>
                <a:latin typeface="微软雅黑" panose="020B0503020204020204" pitchFamily="34" charset="-122"/>
                <a:ea typeface="微软雅黑" panose="020B0503020204020204" pitchFamily="34" charset="-122"/>
              </a:rPr>
              <a:t>如果显示【已过期】，说明您未在考试时间内作答或者提交，过期后无法再作答，如果学校没有特别的安排那么错过考试是没有任何补考机会的。</a:t>
            </a:r>
            <a:endParaRPr lang="zh-CN" altLang="en-US" dirty="0" smtClean="0">
              <a:solidFill>
                <a:schemeClr val="bg1"/>
              </a:solidFill>
              <a:latin typeface="微软雅黑" panose="020B0503020204020204" pitchFamily="34" charset="-122"/>
              <a:ea typeface="微软雅黑" panose="020B0503020204020204" pitchFamily="34" charset="-122"/>
            </a:endParaRPr>
          </a:p>
        </p:txBody>
      </p:sp>
      <p:sp>
        <p:nvSpPr>
          <p:cNvPr id="4" name="矩形 3"/>
          <p:cNvSpPr/>
          <p:nvPr/>
        </p:nvSpPr>
        <p:spPr>
          <a:xfrm>
            <a:off x="4752340" y="2632710"/>
            <a:ext cx="1163955" cy="38036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
        <p:nvSpPr>
          <p:cNvPr id="10" name="矩形 9"/>
          <p:cNvSpPr/>
          <p:nvPr/>
        </p:nvSpPr>
        <p:spPr>
          <a:xfrm>
            <a:off x="882650" y="5675630"/>
            <a:ext cx="1163955" cy="34417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pic>
        <p:nvPicPr>
          <p:cNvPr id="2" name="图片 1"/>
          <p:cNvPicPr>
            <a:picLocks noChangeAspect="1"/>
          </p:cNvPicPr>
          <p:nvPr/>
        </p:nvPicPr>
        <p:blipFill>
          <a:blip r:embed="rId4"/>
          <a:stretch>
            <a:fillRect/>
          </a:stretch>
        </p:blipFill>
        <p:spPr>
          <a:xfrm>
            <a:off x="4157345" y="3810635"/>
            <a:ext cx="3596640" cy="2712085"/>
          </a:xfrm>
          <a:prstGeom prst="rect">
            <a:avLst/>
          </a:prstGeom>
        </p:spPr>
      </p:pic>
      <p:sp>
        <p:nvSpPr>
          <p:cNvPr id="3" name="矩形 2"/>
          <p:cNvSpPr/>
          <p:nvPr/>
        </p:nvSpPr>
        <p:spPr>
          <a:xfrm>
            <a:off x="4752340" y="5675630"/>
            <a:ext cx="1163955" cy="38036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6" name="文本框 5"/>
          <p:cNvSpPr txBox="1"/>
          <p:nvPr/>
        </p:nvSpPr>
        <p:spPr>
          <a:xfrm>
            <a:off x="71755" y="899160"/>
            <a:ext cx="570865" cy="583565"/>
          </a:xfrm>
          <a:prstGeom prst="rect">
            <a:avLst/>
          </a:prstGeom>
          <a:noFill/>
        </p:spPr>
        <p:txBody>
          <a:bodyPr wrap="square" rtlCol="0">
            <a:spAutoFit/>
          </a:bodyPr>
          <a:p>
            <a:r>
              <a:rPr lang="zh-CN" altLang="en-US" sz="3200" b="1" dirty="0" smtClean="0">
                <a:solidFill>
                  <a:srgbClr val="FF0000"/>
                </a:solidFill>
              </a:rPr>
              <a:t>⑧</a:t>
            </a:r>
            <a:endParaRPr lang="zh-CN" altLang="en-US" sz="3200" b="1" dirty="0" smtClean="0">
              <a:solidFill>
                <a:srgbClr val="FF0000"/>
              </a:solidFill>
            </a:endParaRPr>
          </a:p>
        </p:txBody>
      </p:sp>
    </p:spTree>
  </p:cSld>
  <p:clrMapOvr>
    <a:masterClrMapping/>
  </p:clrMapOvr>
  <p:transition>
    <p:fade thruBlk="1"/>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0" y="1557338"/>
            <a:ext cx="12192000" cy="31670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r>
              <a:rPr lang="zh-CN" altLang="en-US" sz="6600" dirty="0">
                <a:solidFill>
                  <a:prstClr val="white"/>
                </a:solidFill>
                <a:latin typeface="宋体" panose="02010600030101010101" pitchFamily="2" charset="-122"/>
                <a:ea typeface="宋体" panose="02010600030101010101" pitchFamily="2" charset="-122"/>
              </a:rPr>
              <a:t>电脑</a:t>
            </a:r>
            <a:r>
              <a:rPr lang="zh-CN" altLang="en-US" sz="6600" dirty="0" smtClean="0">
                <a:solidFill>
                  <a:prstClr val="white"/>
                </a:solidFill>
                <a:latin typeface="宋体" panose="02010600030101010101" pitchFamily="2" charset="-122"/>
                <a:ea typeface="宋体" panose="02010600030101010101" pitchFamily="2" charset="-122"/>
              </a:rPr>
              <a:t>端</a:t>
            </a:r>
            <a:r>
              <a:rPr lang="zh-CN" altLang="en-US" sz="6600" dirty="0">
                <a:solidFill>
                  <a:prstClr val="white"/>
                </a:solidFill>
                <a:latin typeface="宋体" panose="02010600030101010101" pitchFamily="2" charset="-122"/>
                <a:ea typeface="宋体" panose="02010600030101010101" pitchFamily="2" charset="-122"/>
              </a:rPr>
              <a:t>学习</a:t>
            </a:r>
            <a:endParaRPr lang="zh-CN" altLang="en-US" sz="6600" dirty="0">
              <a:solidFill>
                <a:prstClr val="white"/>
              </a:solidFill>
              <a:latin typeface="宋体" panose="02010600030101010101" pitchFamily="2" charset="-122"/>
              <a:ea typeface="宋体" panose="02010600030101010101" pitchFamily="2" charset="-122"/>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480060" y="5339080"/>
            <a:ext cx="11072495" cy="135826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pic>
        <p:nvPicPr>
          <p:cNvPr id="3" name="图片 2"/>
          <p:cNvPicPr>
            <a:picLocks noChangeAspect="1"/>
          </p:cNvPicPr>
          <p:nvPr/>
        </p:nvPicPr>
        <p:blipFill>
          <a:blip r:embed="rId1"/>
          <a:stretch>
            <a:fillRect/>
          </a:stretch>
        </p:blipFill>
        <p:spPr>
          <a:xfrm>
            <a:off x="494665" y="872490"/>
            <a:ext cx="11058525" cy="4191000"/>
          </a:xfrm>
          <a:prstGeom prst="rect">
            <a:avLst/>
          </a:prstGeom>
        </p:spPr>
      </p:pic>
      <p:sp>
        <p:nvSpPr>
          <p:cNvPr id="27654"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zh-CN" sz="2800" b="1">
                <a:latin typeface="微软雅黑" panose="020B0503020204020204" pitchFamily="34" charset="-122"/>
                <a:ea typeface="微软雅黑" panose="020B0503020204020204" pitchFamily="34" charset="-122"/>
              </a:rPr>
              <a:t>笔记</a:t>
            </a:r>
            <a:endParaRPr lang="zh-CN" altLang="zh-CN" sz="2800" b="1">
              <a:latin typeface="微软雅黑" panose="020B0503020204020204" pitchFamily="34" charset="-122"/>
              <a:ea typeface="微软雅黑" panose="020B0503020204020204" pitchFamily="34" charset="-122"/>
            </a:endParaRPr>
          </a:p>
        </p:txBody>
      </p:sp>
      <p:sp>
        <p:nvSpPr>
          <p:cNvPr id="27655" name="TextBox 43      (向天歌演示原创作品：www.TopPPT.cn)"/>
          <p:cNvSpPr txBox="1">
            <a:spLocks noChangeArrowheads="1"/>
          </p:cNvSpPr>
          <p:nvPr/>
        </p:nvSpPr>
        <p:spPr bwMode="auto">
          <a:xfrm>
            <a:off x="615950" y="5406390"/>
            <a:ext cx="10875010" cy="119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smtClean="0">
                <a:solidFill>
                  <a:schemeClr val="bg1"/>
                </a:solidFill>
                <a:latin typeface="微软雅黑" panose="020B0503020204020204" pitchFamily="34" charset="-122"/>
                <a:ea typeface="微软雅黑" panose="020B0503020204020204" pitchFamily="34" charset="-122"/>
              </a:rPr>
              <a:t>您在观看</a:t>
            </a:r>
            <a:r>
              <a:rPr lang="zh-CN" altLang="en-US" dirty="0">
                <a:solidFill>
                  <a:schemeClr val="bg1"/>
                </a:solidFill>
                <a:latin typeface="微软雅黑" panose="020B0503020204020204" pitchFamily="34" charset="-122"/>
                <a:ea typeface="微软雅黑" panose="020B0503020204020204" pitchFamily="34" charset="-122"/>
              </a:rPr>
              <a:t>视频时，如果想将视频中的一些知识点记录下来，可以点击右上角的【笔记】，在【发布笔记】下输入内容，记录笔记，如果您下次想在该章节看到笔记内容，输入内容即可，不要点击【保存】，点击保存后，需要您在【笔记】</a:t>
            </a:r>
            <a:r>
              <a:rPr lang="en-US" altLang="zh-CN" dirty="0">
                <a:solidFill>
                  <a:schemeClr val="bg1"/>
                </a:solidFill>
                <a:latin typeface="微软雅黑" panose="020B0503020204020204" pitchFamily="34" charset="-122"/>
                <a:ea typeface="微软雅黑" panose="020B0503020204020204" pitchFamily="34" charset="-122"/>
              </a:rPr>
              <a:t>-</a:t>
            </a:r>
            <a:r>
              <a:rPr lang="zh-CN" altLang="en-US" dirty="0">
                <a:solidFill>
                  <a:schemeClr val="bg1"/>
                </a:solidFill>
                <a:latin typeface="微软雅黑" panose="020B0503020204020204" pitchFamily="34" charset="-122"/>
                <a:ea typeface="微软雅黑" panose="020B0503020204020204" pitchFamily="34" charset="-122"/>
              </a:rPr>
              <a:t>【笔记本】</a:t>
            </a:r>
            <a:r>
              <a:rPr lang="en-US" altLang="zh-CN" dirty="0">
                <a:solidFill>
                  <a:schemeClr val="bg1"/>
                </a:solidFill>
                <a:latin typeface="微软雅黑" panose="020B0503020204020204" pitchFamily="34" charset="-122"/>
                <a:ea typeface="微软雅黑" panose="020B0503020204020204" pitchFamily="34" charset="-122"/>
              </a:rPr>
              <a:t>-</a:t>
            </a:r>
            <a:r>
              <a:rPr lang="zh-CN" altLang="en-US" dirty="0">
                <a:solidFill>
                  <a:schemeClr val="bg1"/>
                </a:solidFill>
                <a:latin typeface="微软雅黑" panose="020B0503020204020204" pitchFamily="34" charset="-122"/>
                <a:ea typeface="微软雅黑" panose="020B0503020204020204" pitchFamily="34" charset="-122"/>
              </a:rPr>
              <a:t>【学习笔记】里查看，如果电脑端没有【笔记】，需要您手机端登录查看。</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5" name="矩形 4"/>
          <p:cNvSpPr/>
          <p:nvPr/>
        </p:nvSpPr>
        <p:spPr>
          <a:xfrm>
            <a:off x="10558780" y="808990"/>
            <a:ext cx="651510" cy="41656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pic>
        <p:nvPicPr>
          <p:cNvPr id="6" name="图片 5"/>
          <p:cNvPicPr>
            <a:picLocks noChangeAspect="1"/>
          </p:cNvPicPr>
          <p:nvPr/>
        </p:nvPicPr>
        <p:blipFill>
          <a:blip r:embed="rId2"/>
          <a:stretch>
            <a:fillRect/>
          </a:stretch>
        </p:blipFill>
        <p:spPr>
          <a:xfrm>
            <a:off x="752475" y="1387475"/>
            <a:ext cx="5592445" cy="3806825"/>
          </a:xfrm>
          <a:prstGeom prst="rect">
            <a:avLst/>
          </a:prstGeom>
        </p:spPr>
      </p:pic>
      <p:sp>
        <p:nvSpPr>
          <p:cNvPr id="8" name="矩形 7"/>
          <p:cNvSpPr/>
          <p:nvPr/>
        </p:nvSpPr>
        <p:spPr>
          <a:xfrm>
            <a:off x="2463165" y="1764030"/>
            <a:ext cx="819785" cy="41656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9" name="矩形 8"/>
          <p:cNvSpPr/>
          <p:nvPr/>
        </p:nvSpPr>
        <p:spPr>
          <a:xfrm>
            <a:off x="752475" y="4630420"/>
            <a:ext cx="819785" cy="41656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pic>
        <p:nvPicPr>
          <p:cNvPr id="10" name="图片 9"/>
          <p:cNvPicPr>
            <a:picLocks noChangeAspect="1"/>
          </p:cNvPicPr>
          <p:nvPr/>
        </p:nvPicPr>
        <p:blipFill>
          <a:blip r:embed="rId3"/>
          <a:stretch>
            <a:fillRect/>
          </a:stretch>
        </p:blipFill>
        <p:spPr>
          <a:xfrm>
            <a:off x="2336165" y="2799080"/>
            <a:ext cx="8686800" cy="1524000"/>
          </a:xfrm>
          <a:prstGeom prst="rect">
            <a:avLst/>
          </a:prstGeom>
        </p:spPr>
      </p:pic>
      <p:sp>
        <p:nvSpPr>
          <p:cNvPr id="12" name="矩形 11"/>
          <p:cNvSpPr/>
          <p:nvPr/>
        </p:nvSpPr>
        <p:spPr>
          <a:xfrm>
            <a:off x="2463165" y="2799080"/>
            <a:ext cx="8239760" cy="117729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Tree>
  </p:cSld>
  <p:clrMapOvr>
    <a:masterClrMapping/>
  </p:clrMapOvr>
  <p:transition>
    <p:fade thruBlk="1"/>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2908935" y="5060950"/>
            <a:ext cx="8874125" cy="117157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7654"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zh-CN" sz="2800" b="1">
                <a:latin typeface="微软雅黑" panose="020B0503020204020204" pitchFamily="34" charset="-122"/>
                <a:ea typeface="微软雅黑" panose="020B0503020204020204" pitchFamily="34" charset="-122"/>
              </a:rPr>
              <a:t>通知</a:t>
            </a:r>
            <a:endParaRPr lang="zh-CN" altLang="zh-CN" sz="2800" b="1">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1"/>
          <a:stretch>
            <a:fillRect/>
          </a:stretch>
        </p:blipFill>
        <p:spPr>
          <a:xfrm>
            <a:off x="2908935" y="1078230"/>
            <a:ext cx="8874125" cy="3736975"/>
          </a:xfrm>
          <a:prstGeom prst="rect">
            <a:avLst/>
          </a:prstGeom>
        </p:spPr>
      </p:pic>
      <p:pic>
        <p:nvPicPr>
          <p:cNvPr id="7" name="图片 6"/>
          <p:cNvPicPr>
            <a:picLocks noChangeAspect="1"/>
          </p:cNvPicPr>
          <p:nvPr/>
        </p:nvPicPr>
        <p:blipFill>
          <a:blip r:embed="rId2"/>
          <a:stretch>
            <a:fillRect/>
          </a:stretch>
        </p:blipFill>
        <p:spPr>
          <a:xfrm>
            <a:off x="622935" y="934720"/>
            <a:ext cx="2124075" cy="5438775"/>
          </a:xfrm>
          <a:prstGeom prst="rect">
            <a:avLst/>
          </a:prstGeom>
        </p:spPr>
      </p:pic>
      <p:sp>
        <p:nvSpPr>
          <p:cNvPr id="27655" name="TextBox 43      (向天歌演示原创作品：www.TopPPT.cn)"/>
          <p:cNvSpPr txBox="1">
            <a:spLocks noChangeArrowheads="1"/>
          </p:cNvSpPr>
          <p:nvPr/>
        </p:nvSpPr>
        <p:spPr bwMode="auto">
          <a:xfrm>
            <a:off x="3011805" y="5179060"/>
            <a:ext cx="8699500" cy="922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smtClean="0">
                <a:solidFill>
                  <a:schemeClr val="bg1"/>
                </a:solidFill>
                <a:latin typeface="微软雅黑" panose="020B0503020204020204" pitchFamily="34" charset="-122"/>
                <a:ea typeface="微软雅黑" panose="020B0503020204020204" pitchFamily="34" charset="-122"/>
              </a:rPr>
              <a:t>进入课程，点击右上角导航栏的【通知】可以查看到这门课程下您老师发布的通知，可以对您学习课程有一定引导，或者登录后进入空间，点击左侧导航栏的【收件箱】查看您收到的所有通知。</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4" name="矩形 3"/>
          <p:cNvSpPr/>
          <p:nvPr/>
        </p:nvSpPr>
        <p:spPr>
          <a:xfrm>
            <a:off x="9512935" y="1092835"/>
            <a:ext cx="598805" cy="38862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
        <p:nvSpPr>
          <p:cNvPr id="5" name="矩形 4"/>
          <p:cNvSpPr/>
          <p:nvPr/>
        </p:nvSpPr>
        <p:spPr>
          <a:xfrm>
            <a:off x="623570" y="4417695"/>
            <a:ext cx="1136650" cy="39116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Tree>
  </p:cSld>
  <p:clrMapOvr>
    <a:masterClrMapping/>
  </p:clrMapOvr>
  <p:transition>
    <p:fade thruBlk="1"/>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9156" name="Group 4      (向天歌演示原创作品：www.TopPPT.cn)"/>
          <p:cNvGrpSpPr/>
          <p:nvPr/>
        </p:nvGrpSpPr>
        <p:grpSpPr bwMode="auto">
          <a:xfrm>
            <a:off x="3953510" y="4010978"/>
            <a:ext cx="2413000" cy="120650"/>
            <a:chOff x="4050658" y="4356850"/>
            <a:chExt cx="1869506" cy="121200"/>
          </a:xfrm>
        </p:grpSpPr>
        <p:cxnSp>
          <p:nvCxnSpPr>
            <p:cNvPr id="25" name="Straight Connector 24      (向天歌演示原创作品：www.TopPPT.cn)"/>
            <p:cNvCxnSpPr/>
            <p:nvPr/>
          </p:nvCxnSpPr>
          <p:spPr>
            <a:xfrm flipV="1">
              <a:off x="4171858" y="4414006"/>
              <a:ext cx="1748306" cy="3444"/>
            </a:xfrm>
            <a:prstGeom prst="line">
              <a:avLst/>
            </a:prstGeom>
            <a:ln w="19050">
              <a:gradFill flip="none" rotWithShape="1">
                <a:gsLst>
                  <a:gs pos="0">
                    <a:srgbClr val="21A3D0"/>
                  </a:gs>
                  <a:gs pos="89000">
                    <a:schemeClr val="bg1"/>
                  </a:gs>
                  <a:gs pos="83000">
                    <a:srgbClr val="E8E8E6"/>
                  </a:gs>
                  <a:gs pos="100000">
                    <a:schemeClr val="bg1"/>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30" name="Oval 29      (向天歌演示原创作品：www.TopPPT.cn)"/>
            <p:cNvSpPr/>
            <p:nvPr/>
          </p:nvSpPr>
          <p:spPr>
            <a:xfrm>
              <a:off x="4050658" y="4356850"/>
              <a:ext cx="121764" cy="121200"/>
            </a:xfrm>
            <a:prstGeom prst="ellipse">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solidFill>
                  <a:prstClr val="white"/>
                </a:solidFill>
                <a:ea typeface="微软雅黑" panose="020B0503020204020204" pitchFamily="34" charset="-122"/>
              </a:endParaRPr>
            </a:p>
          </p:txBody>
        </p:sp>
      </p:grpSp>
      <p:grpSp>
        <p:nvGrpSpPr>
          <p:cNvPr id="49159" name="Group 9      (向天歌演示原创作品：www.TopPPT.cn)"/>
          <p:cNvGrpSpPr/>
          <p:nvPr/>
        </p:nvGrpSpPr>
        <p:grpSpPr bwMode="auto">
          <a:xfrm>
            <a:off x="3593577" y="4634493"/>
            <a:ext cx="419100" cy="403225"/>
            <a:chOff x="2670518" y="4898862"/>
            <a:chExt cx="418098" cy="402345"/>
          </a:xfrm>
        </p:grpSpPr>
        <p:sp>
          <p:nvSpPr>
            <p:cNvPr id="33" name="Rectangle 32      (向天歌演示原创作品：www.TopPPT.cn)"/>
            <p:cNvSpPr/>
            <p:nvPr/>
          </p:nvSpPr>
          <p:spPr>
            <a:xfrm flipV="1">
              <a:off x="2670518" y="4898862"/>
              <a:ext cx="418098" cy="40234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solidFill>
                  <a:prstClr val="white"/>
                </a:solidFill>
                <a:ea typeface="微软雅黑" panose="020B0503020204020204" pitchFamily="34" charset="-122"/>
              </a:endParaRPr>
            </a:p>
          </p:txBody>
        </p:sp>
        <p:grpSp>
          <p:nvGrpSpPr>
            <p:cNvPr id="9" name="组合 8"/>
            <p:cNvGrpSpPr/>
            <p:nvPr/>
          </p:nvGrpSpPr>
          <p:grpSpPr>
            <a:xfrm>
              <a:off x="2801992" y="4974946"/>
              <a:ext cx="155149" cy="250176"/>
              <a:chOff x="6967538" y="6365875"/>
              <a:chExt cx="127000" cy="204787"/>
            </a:xfrm>
            <a:solidFill>
              <a:schemeClr val="bg1"/>
            </a:solidFill>
          </p:grpSpPr>
          <p:sp>
            <p:nvSpPr>
              <p:cNvPr id="31" name="Freeform 626      (向天歌演示原创作品：www.TopPPT.cn)"/>
              <p:cNvSpPr/>
              <p:nvPr/>
            </p:nvSpPr>
            <p:spPr bwMode="auto">
              <a:xfrm>
                <a:off x="6967538" y="6423025"/>
                <a:ext cx="127000" cy="147637"/>
              </a:xfrm>
              <a:custGeom>
                <a:avLst/>
                <a:gdLst>
                  <a:gd name="T0" fmla="*/ 180 w 180"/>
                  <a:gd name="T1" fmla="*/ 68 h 209"/>
                  <a:gd name="T2" fmla="*/ 180 w 180"/>
                  <a:gd name="T3" fmla="*/ 15 h 209"/>
                  <a:gd name="T4" fmla="*/ 156 w 180"/>
                  <a:gd name="T5" fmla="*/ 15 h 209"/>
                  <a:gd name="T6" fmla="*/ 156 w 180"/>
                  <a:gd name="T7" fmla="*/ 68 h 209"/>
                  <a:gd name="T8" fmla="*/ 92 w 180"/>
                  <a:gd name="T9" fmla="*/ 132 h 209"/>
                  <a:gd name="T10" fmla="*/ 91 w 180"/>
                  <a:gd name="T11" fmla="*/ 132 h 209"/>
                  <a:gd name="T12" fmla="*/ 90 w 180"/>
                  <a:gd name="T13" fmla="*/ 132 h 209"/>
                  <a:gd name="T14" fmla="*/ 90 w 180"/>
                  <a:gd name="T15" fmla="*/ 132 h 209"/>
                  <a:gd name="T16" fmla="*/ 89 w 180"/>
                  <a:gd name="T17" fmla="*/ 132 h 209"/>
                  <a:gd name="T18" fmla="*/ 24 w 180"/>
                  <a:gd name="T19" fmla="*/ 68 h 209"/>
                  <a:gd name="T20" fmla="*/ 24 w 180"/>
                  <a:gd name="T21" fmla="*/ 15 h 209"/>
                  <a:gd name="T22" fmla="*/ 0 w 180"/>
                  <a:gd name="T23" fmla="*/ 15 h 209"/>
                  <a:gd name="T24" fmla="*/ 0 w 180"/>
                  <a:gd name="T25" fmla="*/ 68 h 209"/>
                  <a:gd name="T26" fmla="*/ 76 w 180"/>
                  <a:gd name="T27" fmla="*/ 156 h 209"/>
                  <a:gd name="T28" fmla="*/ 76 w 180"/>
                  <a:gd name="T29" fmla="*/ 194 h 209"/>
                  <a:gd name="T30" fmla="*/ 22 w 180"/>
                  <a:gd name="T31" fmla="*/ 209 h 209"/>
                  <a:gd name="T32" fmla="*/ 159 w 180"/>
                  <a:gd name="T33" fmla="*/ 209 h 209"/>
                  <a:gd name="T34" fmla="*/ 104 w 180"/>
                  <a:gd name="T35" fmla="*/ 193 h 209"/>
                  <a:gd name="T36" fmla="*/ 104 w 180"/>
                  <a:gd name="T37" fmla="*/ 156 h 209"/>
                  <a:gd name="T38" fmla="*/ 180 w 180"/>
                  <a:gd name="T39" fmla="*/ 68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0" h="209">
                    <a:moveTo>
                      <a:pt x="180" y="68"/>
                    </a:moveTo>
                    <a:cubicBezTo>
                      <a:pt x="180" y="68"/>
                      <a:pt x="180" y="38"/>
                      <a:pt x="180" y="15"/>
                    </a:cubicBezTo>
                    <a:cubicBezTo>
                      <a:pt x="180" y="0"/>
                      <a:pt x="156" y="0"/>
                      <a:pt x="156" y="15"/>
                    </a:cubicBezTo>
                    <a:cubicBezTo>
                      <a:pt x="156" y="38"/>
                      <a:pt x="156" y="68"/>
                      <a:pt x="156" y="68"/>
                    </a:cubicBezTo>
                    <a:cubicBezTo>
                      <a:pt x="156" y="104"/>
                      <a:pt x="128" y="132"/>
                      <a:pt x="92" y="132"/>
                    </a:cubicBezTo>
                    <a:cubicBezTo>
                      <a:pt x="92" y="132"/>
                      <a:pt x="91" y="132"/>
                      <a:pt x="91" y="132"/>
                    </a:cubicBezTo>
                    <a:cubicBezTo>
                      <a:pt x="90" y="132"/>
                      <a:pt x="90" y="132"/>
                      <a:pt x="90" y="132"/>
                    </a:cubicBezTo>
                    <a:cubicBezTo>
                      <a:pt x="90" y="132"/>
                      <a:pt x="90" y="132"/>
                      <a:pt x="90" y="132"/>
                    </a:cubicBezTo>
                    <a:cubicBezTo>
                      <a:pt x="90" y="132"/>
                      <a:pt x="89" y="132"/>
                      <a:pt x="89" y="132"/>
                    </a:cubicBezTo>
                    <a:cubicBezTo>
                      <a:pt x="53" y="132"/>
                      <a:pt x="24" y="104"/>
                      <a:pt x="24" y="68"/>
                    </a:cubicBezTo>
                    <a:cubicBezTo>
                      <a:pt x="24" y="68"/>
                      <a:pt x="24" y="38"/>
                      <a:pt x="24" y="15"/>
                    </a:cubicBezTo>
                    <a:cubicBezTo>
                      <a:pt x="24" y="0"/>
                      <a:pt x="0" y="0"/>
                      <a:pt x="0" y="15"/>
                    </a:cubicBezTo>
                    <a:cubicBezTo>
                      <a:pt x="0" y="22"/>
                      <a:pt x="0" y="68"/>
                      <a:pt x="0" y="68"/>
                    </a:cubicBezTo>
                    <a:cubicBezTo>
                      <a:pt x="0" y="113"/>
                      <a:pt x="33" y="149"/>
                      <a:pt x="76" y="156"/>
                    </a:cubicBezTo>
                    <a:cubicBezTo>
                      <a:pt x="76" y="194"/>
                      <a:pt x="76" y="194"/>
                      <a:pt x="76" y="194"/>
                    </a:cubicBezTo>
                    <a:cubicBezTo>
                      <a:pt x="22" y="209"/>
                      <a:pt x="22" y="209"/>
                      <a:pt x="22" y="209"/>
                    </a:cubicBezTo>
                    <a:cubicBezTo>
                      <a:pt x="159" y="209"/>
                      <a:pt x="159" y="209"/>
                      <a:pt x="159" y="209"/>
                    </a:cubicBezTo>
                    <a:cubicBezTo>
                      <a:pt x="104" y="193"/>
                      <a:pt x="104" y="193"/>
                      <a:pt x="104" y="193"/>
                    </a:cubicBezTo>
                    <a:cubicBezTo>
                      <a:pt x="104" y="156"/>
                      <a:pt x="104" y="156"/>
                      <a:pt x="104" y="156"/>
                    </a:cubicBezTo>
                    <a:cubicBezTo>
                      <a:pt x="147" y="150"/>
                      <a:pt x="180" y="113"/>
                      <a:pt x="180" y="6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buFont typeface="Arial" panose="020B0604020202020204" pitchFamily="34" charset="0"/>
                  <a:buNone/>
                  <a:defRPr/>
                </a:pPr>
                <a:endParaRPr lang="zh-CN" altLang="en-US">
                  <a:solidFill>
                    <a:prstClr val="black"/>
                  </a:solidFill>
                  <a:latin typeface="Calibri" panose="020F0502020204030204"/>
                </a:endParaRPr>
              </a:p>
            </p:txBody>
          </p:sp>
          <p:sp>
            <p:nvSpPr>
              <p:cNvPr id="32" name="Freeform 627      (向天歌演示原创作品：www.TopPPT.cn)"/>
              <p:cNvSpPr/>
              <p:nvPr/>
            </p:nvSpPr>
            <p:spPr bwMode="auto">
              <a:xfrm>
                <a:off x="7000875" y="6365875"/>
                <a:ext cx="61912" cy="134937"/>
              </a:xfrm>
              <a:custGeom>
                <a:avLst/>
                <a:gdLst>
                  <a:gd name="T0" fmla="*/ 43 w 87"/>
                  <a:gd name="T1" fmla="*/ 190 h 190"/>
                  <a:gd name="T2" fmla="*/ 43 w 87"/>
                  <a:gd name="T3" fmla="*/ 190 h 190"/>
                  <a:gd name="T4" fmla="*/ 44 w 87"/>
                  <a:gd name="T5" fmla="*/ 190 h 190"/>
                  <a:gd name="T6" fmla="*/ 87 w 87"/>
                  <a:gd name="T7" fmla="*/ 147 h 190"/>
                  <a:gd name="T8" fmla="*/ 87 w 87"/>
                  <a:gd name="T9" fmla="*/ 43 h 190"/>
                  <a:gd name="T10" fmla="*/ 44 w 87"/>
                  <a:gd name="T11" fmla="*/ 0 h 190"/>
                  <a:gd name="T12" fmla="*/ 43 w 87"/>
                  <a:gd name="T13" fmla="*/ 0 h 190"/>
                  <a:gd name="T14" fmla="*/ 43 w 87"/>
                  <a:gd name="T15" fmla="*/ 0 h 190"/>
                  <a:gd name="T16" fmla="*/ 0 w 87"/>
                  <a:gd name="T17" fmla="*/ 43 h 190"/>
                  <a:gd name="T18" fmla="*/ 0 w 87"/>
                  <a:gd name="T19" fmla="*/ 147 h 190"/>
                  <a:gd name="T20" fmla="*/ 43 w 87"/>
                  <a:gd name="T21" fmla="*/ 190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7" h="190">
                    <a:moveTo>
                      <a:pt x="43" y="190"/>
                    </a:moveTo>
                    <a:cubicBezTo>
                      <a:pt x="43" y="190"/>
                      <a:pt x="43" y="190"/>
                      <a:pt x="43" y="190"/>
                    </a:cubicBezTo>
                    <a:cubicBezTo>
                      <a:pt x="44" y="190"/>
                      <a:pt x="44" y="190"/>
                      <a:pt x="44" y="190"/>
                    </a:cubicBezTo>
                    <a:cubicBezTo>
                      <a:pt x="68" y="190"/>
                      <a:pt x="87" y="171"/>
                      <a:pt x="87" y="147"/>
                    </a:cubicBezTo>
                    <a:cubicBezTo>
                      <a:pt x="87" y="43"/>
                      <a:pt x="87" y="43"/>
                      <a:pt x="87" y="43"/>
                    </a:cubicBezTo>
                    <a:cubicBezTo>
                      <a:pt x="87" y="19"/>
                      <a:pt x="68" y="0"/>
                      <a:pt x="44" y="0"/>
                    </a:cubicBezTo>
                    <a:cubicBezTo>
                      <a:pt x="44" y="0"/>
                      <a:pt x="44" y="0"/>
                      <a:pt x="43" y="0"/>
                    </a:cubicBezTo>
                    <a:cubicBezTo>
                      <a:pt x="43" y="0"/>
                      <a:pt x="43" y="0"/>
                      <a:pt x="43" y="0"/>
                    </a:cubicBezTo>
                    <a:cubicBezTo>
                      <a:pt x="19" y="0"/>
                      <a:pt x="0" y="19"/>
                      <a:pt x="0" y="43"/>
                    </a:cubicBezTo>
                    <a:cubicBezTo>
                      <a:pt x="0" y="147"/>
                      <a:pt x="0" y="147"/>
                      <a:pt x="0" y="147"/>
                    </a:cubicBezTo>
                    <a:cubicBezTo>
                      <a:pt x="0" y="171"/>
                      <a:pt x="19" y="190"/>
                      <a:pt x="43" y="19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buFont typeface="Arial" panose="020B0604020202020204" pitchFamily="34" charset="0"/>
                  <a:buNone/>
                  <a:defRPr/>
                </a:pPr>
                <a:endParaRPr lang="zh-CN" altLang="en-US">
                  <a:solidFill>
                    <a:prstClr val="black"/>
                  </a:solidFill>
                  <a:latin typeface="Calibri" panose="020F0502020204030204"/>
                </a:endParaRPr>
              </a:p>
            </p:txBody>
          </p:sp>
        </p:grpSp>
      </p:grpSp>
      <p:sp>
        <p:nvSpPr>
          <p:cNvPr id="49161" name="TextBox 21      (向天歌演示原创作品：www.TopPPT.cn)"/>
          <p:cNvSpPr txBox="1">
            <a:spLocks noChangeArrowheads="1"/>
          </p:cNvSpPr>
          <p:nvPr/>
        </p:nvSpPr>
        <p:spPr bwMode="auto">
          <a:xfrm>
            <a:off x="2631256" y="1992819"/>
            <a:ext cx="3903712"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Font typeface="Arial" panose="020B0604020202020204" pitchFamily="34" charset="0"/>
              <a:buNone/>
            </a:pPr>
            <a:r>
              <a:rPr lang="zh-CN" altLang="en-US" sz="8000" b="1" dirty="0" smtClean="0">
                <a:solidFill>
                  <a:srgbClr val="376092"/>
                </a:solidFill>
                <a:latin typeface="微软雅黑" panose="020B0503020204020204" pitchFamily="34" charset="-122"/>
              </a:rPr>
              <a:t>谢 </a:t>
            </a:r>
            <a:r>
              <a:rPr lang="zh-CN" altLang="en-US" sz="8000" b="1" dirty="0">
                <a:solidFill>
                  <a:srgbClr val="376092"/>
                </a:solidFill>
                <a:latin typeface="微软雅黑" panose="020B0503020204020204" pitchFamily="34" charset="-122"/>
              </a:rPr>
              <a:t>谢！</a:t>
            </a:r>
            <a:endParaRPr lang="en-US" altLang="zh-CN" sz="8000" b="1" dirty="0">
              <a:solidFill>
                <a:srgbClr val="376092"/>
              </a:solidFill>
              <a:latin typeface="微软雅黑" panose="020B0503020204020204" pitchFamily="34" charset="-122"/>
            </a:endParaRPr>
          </a:p>
        </p:txBody>
      </p:sp>
      <p:sp>
        <p:nvSpPr>
          <p:cNvPr id="3" name="Freeform 37      (向天歌演示原创作品：www.TopPPT.cn)"/>
          <p:cNvSpPr/>
          <p:nvPr/>
        </p:nvSpPr>
        <p:spPr>
          <a:xfrm rot="19177476">
            <a:off x="8159750" y="312738"/>
            <a:ext cx="5683250" cy="5346700"/>
          </a:xfrm>
          <a:custGeom>
            <a:avLst/>
            <a:gdLst>
              <a:gd name="connsiteX0" fmla="*/ 699354 w 5683751"/>
              <a:gd name="connsiteY0" fmla="*/ 2660654 h 5347153"/>
              <a:gd name="connsiteX1" fmla="*/ 699354 w 5683751"/>
              <a:gd name="connsiteY1" fmla="*/ 4647799 h 5347153"/>
              <a:gd name="connsiteX2" fmla="*/ 2720656 w 5683751"/>
              <a:gd name="connsiteY2" fmla="*/ 4654875 h 5347153"/>
              <a:gd name="connsiteX3" fmla="*/ 2131993 w 5683751"/>
              <a:gd name="connsiteY3" fmla="*/ 5347153 h 5347153"/>
              <a:gd name="connsiteX4" fmla="*/ 0 w 5683751"/>
              <a:gd name="connsiteY4" fmla="*/ 5347153 h 5347153"/>
              <a:gd name="connsiteX5" fmla="*/ 0 w 5683751"/>
              <a:gd name="connsiteY5" fmla="*/ 2660489 h 5347153"/>
              <a:gd name="connsiteX6" fmla="*/ 2808800 w 5683751"/>
              <a:gd name="connsiteY6" fmla="*/ 0 h 5347153"/>
              <a:gd name="connsiteX7" fmla="*/ 2832652 w 5683751"/>
              <a:gd name="connsiteY7" fmla="*/ 699354 h 5347153"/>
              <a:gd name="connsiteX8" fmla="*/ 699354 w 5683751"/>
              <a:gd name="connsiteY8" fmla="*/ 699354 h 5347153"/>
              <a:gd name="connsiteX9" fmla="*/ 699354 w 5683751"/>
              <a:gd name="connsiteY9" fmla="*/ 2481295 h 5347153"/>
              <a:gd name="connsiteX10" fmla="*/ 0 w 5683751"/>
              <a:gd name="connsiteY10" fmla="*/ 2481130 h 5347153"/>
              <a:gd name="connsiteX11" fmla="*/ 0 w 5683751"/>
              <a:gd name="connsiteY11" fmla="*/ 0 h 5347153"/>
              <a:gd name="connsiteX12" fmla="*/ 4307551 w 5683751"/>
              <a:gd name="connsiteY12" fmla="*/ 0 h 5347153"/>
              <a:gd name="connsiteX13" fmla="*/ 5683751 w 5683751"/>
              <a:gd name="connsiteY13" fmla="*/ 1170220 h 5347153"/>
              <a:gd name="connsiteX14" fmla="*/ 5080222 w 5683751"/>
              <a:gd name="connsiteY14" fmla="*/ 1879981 h 5347153"/>
              <a:gd name="connsiteX15" fmla="*/ 5080546 w 5683751"/>
              <a:gd name="connsiteY15" fmla="*/ 1701265 h 5347153"/>
              <a:gd name="connsiteX16" fmla="*/ 5081521 w 5683751"/>
              <a:gd name="connsiteY16" fmla="*/ 699354 h 5347153"/>
              <a:gd name="connsiteX17" fmla="*/ 3041115 w 5683751"/>
              <a:gd name="connsiteY17" fmla="*/ 699354 h 5347153"/>
              <a:gd name="connsiteX18" fmla="*/ 3017264 w 5683751"/>
              <a:gd name="connsiteY18" fmla="*/ 0 h 53471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683751" h="5347153">
                <a:moveTo>
                  <a:pt x="699354" y="2660654"/>
                </a:moveTo>
                <a:lnTo>
                  <a:pt x="699354" y="4647799"/>
                </a:lnTo>
                <a:lnTo>
                  <a:pt x="2720656" y="4654875"/>
                </a:lnTo>
                <a:lnTo>
                  <a:pt x="2131993" y="5347153"/>
                </a:lnTo>
                <a:lnTo>
                  <a:pt x="0" y="5347153"/>
                </a:lnTo>
                <a:lnTo>
                  <a:pt x="0" y="2660489"/>
                </a:lnTo>
                <a:close/>
                <a:moveTo>
                  <a:pt x="2808800" y="0"/>
                </a:moveTo>
                <a:lnTo>
                  <a:pt x="2832652" y="699354"/>
                </a:lnTo>
                <a:lnTo>
                  <a:pt x="699354" y="699354"/>
                </a:lnTo>
                <a:lnTo>
                  <a:pt x="699354" y="2481295"/>
                </a:lnTo>
                <a:lnTo>
                  <a:pt x="0" y="2481130"/>
                </a:lnTo>
                <a:lnTo>
                  <a:pt x="0" y="0"/>
                </a:lnTo>
                <a:close/>
                <a:moveTo>
                  <a:pt x="4307551" y="0"/>
                </a:moveTo>
                <a:lnTo>
                  <a:pt x="5683751" y="1170220"/>
                </a:lnTo>
                <a:lnTo>
                  <a:pt x="5080222" y="1879981"/>
                </a:lnTo>
                <a:lnTo>
                  <a:pt x="5080546" y="1701265"/>
                </a:lnTo>
                <a:cubicBezTo>
                  <a:pt x="5081157" y="1364859"/>
                  <a:pt x="5081625" y="1029670"/>
                  <a:pt x="5081521" y="699354"/>
                </a:cubicBezTo>
                <a:lnTo>
                  <a:pt x="3041115" y="699354"/>
                </a:lnTo>
                <a:lnTo>
                  <a:pt x="3017264" y="0"/>
                </a:lnTo>
                <a:close/>
              </a:path>
            </a:pathLst>
          </a:cu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fontAlgn="auto" hangingPunct="1">
              <a:spcBef>
                <a:spcPts val="0"/>
              </a:spcBef>
              <a:spcAft>
                <a:spcPts val="0"/>
              </a:spcAft>
              <a:defRPr/>
            </a:pPr>
            <a:endParaRPr lang="zh-CN" altLang="en-US" dirty="0">
              <a:solidFill>
                <a:schemeClr val="tx1"/>
              </a:solidFill>
              <a:ea typeface="微软雅黑" panose="020B0503020204020204" pitchFamily="34" charset="-122"/>
            </a:endParaRPr>
          </a:p>
        </p:txBody>
      </p:sp>
      <p:sp>
        <p:nvSpPr>
          <p:cNvPr id="4" name="Freeform 38      (向天歌演示原创作品：www.TopPPT.cn)"/>
          <p:cNvSpPr/>
          <p:nvPr/>
        </p:nvSpPr>
        <p:spPr>
          <a:xfrm rot="19177476">
            <a:off x="10460038" y="1317625"/>
            <a:ext cx="3463925" cy="4075113"/>
          </a:xfrm>
          <a:custGeom>
            <a:avLst/>
            <a:gdLst>
              <a:gd name="connsiteX0" fmla="*/ 699354 w 3464896"/>
              <a:gd name="connsiteY0" fmla="*/ 2076448 h 4074783"/>
              <a:gd name="connsiteX1" fmla="*/ 699354 w 3464896"/>
              <a:gd name="connsiteY1" fmla="*/ 3252330 h 4074783"/>
              <a:gd name="connsiteX2" fmla="*/ 0 w 3464896"/>
              <a:gd name="connsiteY2" fmla="*/ 4074783 h 4074783"/>
              <a:gd name="connsiteX3" fmla="*/ 0 w 3464896"/>
              <a:gd name="connsiteY3" fmla="*/ 2076283 h 4074783"/>
              <a:gd name="connsiteX4" fmla="*/ 1684570 w 3464896"/>
              <a:gd name="connsiteY4" fmla="*/ 0 h 4074783"/>
              <a:gd name="connsiteX5" fmla="*/ 1708421 w 3464896"/>
              <a:gd name="connsiteY5" fmla="*/ 699355 h 4074783"/>
              <a:gd name="connsiteX6" fmla="*/ 699354 w 3464896"/>
              <a:gd name="connsiteY6" fmla="*/ 699354 h 4074783"/>
              <a:gd name="connsiteX7" fmla="*/ 699354 w 3464896"/>
              <a:gd name="connsiteY7" fmla="*/ 1859921 h 4074783"/>
              <a:gd name="connsiteX8" fmla="*/ 0 w 3464896"/>
              <a:gd name="connsiteY8" fmla="*/ 1859755 h 4074783"/>
              <a:gd name="connsiteX9" fmla="*/ 0 w 3464896"/>
              <a:gd name="connsiteY9" fmla="*/ 0 h 4074783"/>
              <a:gd name="connsiteX10" fmla="*/ 3464896 w 3464896"/>
              <a:gd name="connsiteY10" fmla="*/ 1 h 4074783"/>
              <a:gd name="connsiteX11" fmla="*/ 2870217 w 3464896"/>
              <a:gd name="connsiteY11" fmla="*/ 699354 h 4074783"/>
              <a:gd name="connsiteX12" fmla="*/ 1916884 w 3464896"/>
              <a:gd name="connsiteY12" fmla="*/ 699354 h 4074783"/>
              <a:gd name="connsiteX13" fmla="*/ 1893033 w 3464896"/>
              <a:gd name="connsiteY13" fmla="*/ 1 h 40747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464896" h="4074783">
                <a:moveTo>
                  <a:pt x="699354" y="2076448"/>
                </a:moveTo>
                <a:lnTo>
                  <a:pt x="699354" y="3252330"/>
                </a:lnTo>
                <a:lnTo>
                  <a:pt x="0" y="4074783"/>
                </a:lnTo>
                <a:lnTo>
                  <a:pt x="0" y="2076283"/>
                </a:lnTo>
                <a:close/>
                <a:moveTo>
                  <a:pt x="1684570" y="0"/>
                </a:moveTo>
                <a:lnTo>
                  <a:pt x="1708421" y="699355"/>
                </a:lnTo>
                <a:lnTo>
                  <a:pt x="699354" y="699354"/>
                </a:lnTo>
                <a:lnTo>
                  <a:pt x="699354" y="1859921"/>
                </a:lnTo>
                <a:lnTo>
                  <a:pt x="0" y="1859755"/>
                </a:lnTo>
                <a:lnTo>
                  <a:pt x="0" y="0"/>
                </a:lnTo>
                <a:close/>
                <a:moveTo>
                  <a:pt x="3464896" y="1"/>
                </a:moveTo>
                <a:lnTo>
                  <a:pt x="2870217" y="699354"/>
                </a:lnTo>
                <a:lnTo>
                  <a:pt x="1916884" y="699354"/>
                </a:lnTo>
                <a:lnTo>
                  <a:pt x="1893033" y="1"/>
                </a:lnTo>
                <a:close/>
              </a:path>
            </a:pathLst>
          </a:cu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fontAlgn="auto" hangingPunct="1">
              <a:spcBef>
                <a:spcPts val="0"/>
              </a:spcBef>
              <a:spcAft>
                <a:spcPts val="0"/>
              </a:spcAft>
              <a:defRPr/>
            </a:pPr>
            <a:endParaRPr lang="zh-CN" altLang="en-US" dirty="0">
              <a:solidFill>
                <a:schemeClr val="tx1"/>
              </a:solidFill>
              <a:ea typeface="微软雅黑" panose="020B0503020204020204" pitchFamily="34" charset="-122"/>
            </a:endParaRPr>
          </a:p>
        </p:txBody>
      </p:sp>
      <p:grpSp>
        <p:nvGrpSpPr>
          <p:cNvPr id="15" name="Group 4      (向天歌演示原创作品：www.TopPPT.cn)"/>
          <p:cNvGrpSpPr/>
          <p:nvPr/>
        </p:nvGrpSpPr>
        <p:grpSpPr bwMode="auto">
          <a:xfrm rot="10800000">
            <a:off x="1282065" y="3994468"/>
            <a:ext cx="2413000" cy="120650"/>
            <a:chOff x="4050658" y="4356850"/>
            <a:chExt cx="1869506" cy="121200"/>
          </a:xfrm>
        </p:grpSpPr>
        <p:cxnSp>
          <p:nvCxnSpPr>
            <p:cNvPr id="16" name="Straight Connector 24      (向天歌演示原创作品：www.TopPPT.cn)"/>
            <p:cNvCxnSpPr/>
            <p:nvPr/>
          </p:nvCxnSpPr>
          <p:spPr>
            <a:xfrm flipV="1">
              <a:off x="4171858" y="4414006"/>
              <a:ext cx="1748306" cy="3444"/>
            </a:xfrm>
            <a:prstGeom prst="line">
              <a:avLst/>
            </a:prstGeom>
            <a:ln w="19050">
              <a:gradFill flip="none" rotWithShape="1">
                <a:gsLst>
                  <a:gs pos="0">
                    <a:srgbClr val="21A3D0"/>
                  </a:gs>
                  <a:gs pos="89000">
                    <a:schemeClr val="bg1"/>
                  </a:gs>
                  <a:gs pos="83000">
                    <a:srgbClr val="E8E8E6"/>
                  </a:gs>
                  <a:gs pos="100000">
                    <a:schemeClr val="bg1"/>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17" name="Oval 29      (向天歌演示原创作品：www.TopPPT.cn)"/>
            <p:cNvSpPr/>
            <p:nvPr/>
          </p:nvSpPr>
          <p:spPr>
            <a:xfrm>
              <a:off x="4050658" y="4356850"/>
              <a:ext cx="121764" cy="121200"/>
            </a:xfrm>
            <a:prstGeom prst="ellipse">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fontAlgn="auto" hangingPunct="1">
                <a:spcBef>
                  <a:spcPts val="0"/>
                </a:spcBef>
                <a:spcAft>
                  <a:spcPts val="0"/>
                </a:spcAft>
                <a:buFont typeface="Arial" panose="020B0604020202020204" pitchFamily="34" charset="0"/>
                <a:buNone/>
                <a:defRPr/>
              </a:pPr>
              <a:endParaRPr lang="zh-CN" altLang="en-US" dirty="0">
                <a:solidFill>
                  <a:prstClr val="white"/>
                </a:solidFill>
                <a:ea typeface="微软雅黑" panose="020B0503020204020204" pitchFamily="34" charset="-122"/>
              </a:endParaRPr>
            </a:p>
          </p:txBody>
        </p:sp>
      </p:grpSp>
      <p:pic>
        <p:nvPicPr>
          <p:cNvPr id="18" name="图片 3"/>
          <p:cNvPicPr>
            <a:picLocks noChangeAspect="1" noChangeArrowheads="1"/>
          </p:cNvPicPr>
          <p:nvPr/>
        </p:nvPicPr>
        <p:blipFill>
          <a:blip r:embed="rId1"/>
          <a:srcRect/>
          <a:stretch>
            <a:fillRect/>
          </a:stretch>
        </p:blipFill>
        <p:spPr bwMode="auto">
          <a:xfrm>
            <a:off x="206547" y="226604"/>
            <a:ext cx="2030965" cy="806983"/>
          </a:xfrm>
          <a:prstGeom prst="rect">
            <a:avLst/>
          </a:prstGeom>
          <a:noFill/>
          <a:ln w="9525">
            <a:noFill/>
            <a:miter lim="800000"/>
            <a:headEnd/>
            <a:tailEnd/>
          </a:ln>
        </p:spPr>
      </p:pic>
    </p:spTree>
  </p:cSld>
  <p:clrMapOvr>
    <a:masterClrMapping/>
  </p:clrMapOvr>
  <p:transition spd="slow">
    <p:fade thruBlk="1"/>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7175" name="TextBox 42      (向天歌演示原创作品：www.TopPPT.cn)"/>
          <p:cNvSpPr txBox="1">
            <a:spLocks noChangeArrowheads="1"/>
          </p:cNvSpPr>
          <p:nvPr/>
        </p:nvSpPr>
        <p:spPr bwMode="auto">
          <a:xfrm>
            <a:off x="752475" y="233680"/>
            <a:ext cx="5238115"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学习时间、考试时间、权重比例</a:t>
            </a:r>
            <a:endParaRPr lang="zh-CN" altLang="en-US" sz="2800" b="1">
              <a:latin typeface="微软雅黑" panose="020B0503020204020204" pitchFamily="34" charset="-122"/>
              <a:ea typeface="微软雅黑" panose="020B0503020204020204" pitchFamily="34" charset="-122"/>
            </a:endParaRPr>
          </a:p>
        </p:txBody>
      </p:sp>
      <p:sp>
        <p:nvSpPr>
          <p:cNvPr id="100" name="文本框 99"/>
          <p:cNvSpPr txBox="1"/>
          <p:nvPr/>
        </p:nvSpPr>
        <p:spPr>
          <a:xfrm>
            <a:off x="615950" y="1199515"/>
            <a:ext cx="11206480" cy="1568450"/>
          </a:xfrm>
          <a:prstGeom prst="rect">
            <a:avLst/>
          </a:prstGeom>
          <a:noFill/>
          <a:ln w="9525">
            <a:noFill/>
          </a:ln>
        </p:spPr>
        <p:txBody>
          <a:bodyPr wrap="square">
            <a:spAutoFit/>
          </a:bodyPr>
          <a:p>
            <a:pPr marL="0" indent="0"/>
            <a:r>
              <a:rPr lang="zh-CN" sz="3200" b="0">
                <a:solidFill>
                  <a:schemeClr val="tx1"/>
                </a:solidFill>
                <a:effectLst>
                  <a:outerShdw blurRad="38100" dist="19050" dir="2700000" algn="tl" rotWithShape="0">
                    <a:schemeClr val="dk1">
                      <a:alpha val="40000"/>
                    </a:schemeClr>
                  </a:outerShdw>
                </a:effectLst>
                <a:ea typeface="宋体" panose="02010600030101010101" pitchFamily="2" charset="-122"/>
              </a:rPr>
              <a:t>学习时间：</a:t>
            </a:r>
            <a:r>
              <a:rPr lang="en-US" sz="3200" b="0">
                <a:solidFill>
                  <a:schemeClr val="tx1"/>
                </a:solidFill>
                <a:effectLst>
                  <a:outerShdw blurRad="38100" dist="19050" dir="2700000" algn="tl" rotWithShape="0">
                    <a:schemeClr val="dk1">
                      <a:alpha val="40000"/>
                    </a:schemeClr>
                  </a:outerShdw>
                </a:effectLst>
                <a:latin typeface="宋体" panose="02010600030101010101" pitchFamily="2" charset="-122"/>
              </a:rPr>
              <a:t>2021</a:t>
            </a:r>
            <a:r>
              <a:rPr lang="zh-CN" sz="3200" b="0">
                <a:solidFill>
                  <a:schemeClr val="tx1"/>
                </a:solidFill>
                <a:effectLst>
                  <a:outerShdw blurRad="38100" dist="19050" dir="2700000" algn="tl" rotWithShape="0">
                    <a:schemeClr val="dk1">
                      <a:alpha val="40000"/>
                    </a:schemeClr>
                  </a:outerShdw>
                </a:effectLst>
                <a:ea typeface="宋体" panose="02010600030101010101" pitchFamily="2" charset="-122"/>
              </a:rPr>
              <a:t>年</a:t>
            </a:r>
            <a:r>
              <a:rPr lang="en-US" sz="3200" b="0">
                <a:solidFill>
                  <a:schemeClr val="tx1"/>
                </a:solidFill>
                <a:effectLst>
                  <a:outerShdw blurRad="38100" dist="19050" dir="2700000" algn="tl" rotWithShape="0">
                    <a:schemeClr val="dk1">
                      <a:alpha val="40000"/>
                    </a:schemeClr>
                  </a:outerShdw>
                </a:effectLst>
                <a:latin typeface="宋体" panose="02010600030101010101" pitchFamily="2" charset="-122"/>
              </a:rPr>
              <a:t>3</a:t>
            </a:r>
            <a:r>
              <a:rPr lang="zh-CN" sz="3200" b="0">
                <a:solidFill>
                  <a:schemeClr val="tx1"/>
                </a:solidFill>
                <a:effectLst>
                  <a:outerShdw blurRad="38100" dist="19050" dir="2700000" algn="tl" rotWithShape="0">
                    <a:schemeClr val="dk1">
                      <a:alpha val="40000"/>
                    </a:schemeClr>
                  </a:outerShdw>
                </a:effectLst>
                <a:ea typeface="宋体" panose="02010600030101010101" pitchFamily="2" charset="-122"/>
              </a:rPr>
              <a:t>月</a:t>
            </a:r>
            <a:r>
              <a:rPr lang="en-US" sz="3200" b="0">
                <a:solidFill>
                  <a:schemeClr val="tx1"/>
                </a:solidFill>
                <a:effectLst>
                  <a:outerShdw blurRad="38100" dist="19050" dir="2700000" algn="tl" rotWithShape="0">
                    <a:schemeClr val="dk1">
                      <a:alpha val="40000"/>
                    </a:schemeClr>
                  </a:outerShdw>
                </a:effectLst>
                <a:latin typeface="宋体" panose="02010600030101010101" pitchFamily="2" charset="-122"/>
              </a:rPr>
              <a:t>15</a:t>
            </a:r>
            <a:r>
              <a:rPr lang="zh-CN" sz="3200" b="0">
                <a:solidFill>
                  <a:schemeClr val="tx1"/>
                </a:solidFill>
                <a:effectLst>
                  <a:outerShdw blurRad="38100" dist="19050" dir="2700000" algn="tl" rotWithShape="0">
                    <a:schemeClr val="dk1">
                      <a:alpha val="40000"/>
                    </a:schemeClr>
                  </a:outerShdw>
                </a:effectLst>
                <a:ea typeface="宋体" panose="02010600030101010101" pitchFamily="2" charset="-122"/>
              </a:rPr>
              <a:t>日</a:t>
            </a:r>
            <a:r>
              <a:rPr lang="en-US" sz="3200" b="0">
                <a:solidFill>
                  <a:schemeClr val="tx1"/>
                </a:solidFill>
                <a:effectLst>
                  <a:outerShdw blurRad="38100" dist="19050" dir="2700000" algn="tl" rotWithShape="0">
                    <a:schemeClr val="dk1">
                      <a:alpha val="40000"/>
                    </a:schemeClr>
                  </a:outerShdw>
                </a:effectLst>
                <a:latin typeface="宋体" panose="02010600030101010101" pitchFamily="2" charset="-122"/>
              </a:rPr>
              <a:t> 0:00--2021</a:t>
            </a:r>
            <a:r>
              <a:rPr lang="zh-CN" sz="3200" b="0">
                <a:solidFill>
                  <a:schemeClr val="tx1"/>
                </a:solidFill>
                <a:effectLst>
                  <a:outerShdw blurRad="38100" dist="19050" dir="2700000" algn="tl" rotWithShape="0">
                    <a:schemeClr val="dk1">
                      <a:alpha val="40000"/>
                    </a:schemeClr>
                  </a:outerShdw>
                </a:effectLst>
                <a:ea typeface="宋体" panose="02010600030101010101" pitchFamily="2" charset="-122"/>
              </a:rPr>
              <a:t>年</a:t>
            </a:r>
            <a:r>
              <a:rPr lang="en-US" sz="3200" b="0">
                <a:solidFill>
                  <a:schemeClr val="tx1"/>
                </a:solidFill>
                <a:effectLst>
                  <a:outerShdw blurRad="38100" dist="19050" dir="2700000" algn="tl" rotWithShape="0">
                    <a:schemeClr val="dk1">
                      <a:alpha val="40000"/>
                    </a:schemeClr>
                  </a:outerShdw>
                </a:effectLst>
                <a:latin typeface="宋体" panose="02010600030101010101" pitchFamily="2" charset="-122"/>
              </a:rPr>
              <a:t>6</a:t>
            </a:r>
            <a:r>
              <a:rPr lang="zh-CN" sz="3200" b="0">
                <a:solidFill>
                  <a:schemeClr val="tx1"/>
                </a:solidFill>
                <a:effectLst>
                  <a:outerShdw blurRad="38100" dist="19050" dir="2700000" algn="tl" rotWithShape="0">
                    <a:schemeClr val="dk1">
                      <a:alpha val="40000"/>
                    </a:schemeClr>
                  </a:outerShdw>
                </a:effectLst>
                <a:ea typeface="宋体" panose="02010600030101010101" pitchFamily="2" charset="-122"/>
              </a:rPr>
              <a:t>月</a:t>
            </a:r>
            <a:r>
              <a:rPr lang="en-US" sz="3200" b="0">
                <a:solidFill>
                  <a:schemeClr val="tx1"/>
                </a:solidFill>
                <a:effectLst>
                  <a:outerShdw blurRad="38100" dist="19050" dir="2700000" algn="tl" rotWithShape="0">
                    <a:schemeClr val="dk1">
                      <a:alpha val="40000"/>
                    </a:schemeClr>
                  </a:outerShdw>
                </a:effectLst>
                <a:latin typeface="宋体" panose="02010600030101010101" pitchFamily="2" charset="-122"/>
              </a:rPr>
              <a:t>10</a:t>
            </a:r>
            <a:r>
              <a:rPr lang="zh-CN" sz="3200" b="0">
                <a:solidFill>
                  <a:schemeClr val="tx1"/>
                </a:solidFill>
                <a:effectLst>
                  <a:outerShdw blurRad="38100" dist="19050" dir="2700000" algn="tl" rotWithShape="0">
                    <a:schemeClr val="dk1">
                      <a:alpha val="40000"/>
                    </a:schemeClr>
                  </a:outerShdw>
                </a:effectLst>
                <a:ea typeface="宋体" panose="02010600030101010101" pitchFamily="2" charset="-122"/>
              </a:rPr>
              <a:t>日24:00；考试时间：2020年</a:t>
            </a:r>
            <a:r>
              <a:rPr lang="en-US" sz="3200" b="0">
                <a:solidFill>
                  <a:schemeClr val="tx1"/>
                </a:solidFill>
                <a:effectLst>
                  <a:outerShdw blurRad="38100" dist="19050" dir="2700000" algn="tl" rotWithShape="0">
                    <a:schemeClr val="dk1">
                      <a:alpha val="40000"/>
                    </a:schemeClr>
                  </a:outerShdw>
                </a:effectLst>
                <a:latin typeface="宋体" panose="02010600030101010101" pitchFamily="2" charset="-122"/>
              </a:rPr>
              <a:t>6</a:t>
            </a:r>
            <a:r>
              <a:rPr lang="zh-CN" sz="3200" b="0">
                <a:solidFill>
                  <a:schemeClr val="tx1"/>
                </a:solidFill>
                <a:effectLst>
                  <a:outerShdw blurRad="38100" dist="19050" dir="2700000" algn="tl" rotWithShape="0">
                    <a:schemeClr val="dk1">
                      <a:alpha val="40000"/>
                    </a:schemeClr>
                  </a:outerShdw>
                </a:effectLst>
                <a:ea typeface="宋体" panose="02010600030101010101" pitchFamily="2" charset="-122"/>
              </a:rPr>
              <a:t>月</a:t>
            </a:r>
            <a:r>
              <a:rPr lang="en-US" sz="3200" b="0">
                <a:solidFill>
                  <a:schemeClr val="tx1"/>
                </a:solidFill>
                <a:effectLst>
                  <a:outerShdw blurRad="38100" dist="19050" dir="2700000" algn="tl" rotWithShape="0">
                    <a:schemeClr val="dk1">
                      <a:alpha val="40000"/>
                    </a:schemeClr>
                  </a:outerShdw>
                </a:effectLst>
                <a:latin typeface="宋体" panose="02010600030101010101" pitchFamily="2" charset="-122"/>
              </a:rPr>
              <a:t>10</a:t>
            </a:r>
            <a:r>
              <a:rPr lang="zh-CN" sz="3200" b="0">
                <a:solidFill>
                  <a:schemeClr val="tx1"/>
                </a:solidFill>
                <a:effectLst>
                  <a:outerShdw blurRad="38100" dist="19050" dir="2700000" algn="tl" rotWithShape="0">
                    <a:schemeClr val="dk1">
                      <a:alpha val="40000"/>
                    </a:schemeClr>
                  </a:outerShdw>
                </a:effectLst>
                <a:ea typeface="宋体" panose="02010600030101010101" pitchFamily="2" charset="-122"/>
              </a:rPr>
              <a:t>日</a:t>
            </a:r>
            <a:r>
              <a:rPr lang="en-US" sz="3200" b="0">
                <a:solidFill>
                  <a:schemeClr val="tx1"/>
                </a:solidFill>
                <a:effectLst>
                  <a:outerShdw blurRad="38100" dist="19050" dir="2700000" algn="tl" rotWithShape="0">
                    <a:schemeClr val="dk1">
                      <a:alpha val="40000"/>
                    </a:schemeClr>
                  </a:outerShdw>
                </a:effectLst>
                <a:latin typeface="宋体" panose="02010600030101010101" pitchFamily="2" charset="-122"/>
              </a:rPr>
              <a:t>0:00--2021</a:t>
            </a:r>
            <a:r>
              <a:rPr lang="zh-CN" sz="3200" b="0">
                <a:solidFill>
                  <a:schemeClr val="tx1"/>
                </a:solidFill>
                <a:effectLst>
                  <a:outerShdw blurRad="38100" dist="19050" dir="2700000" algn="tl" rotWithShape="0">
                    <a:schemeClr val="dk1">
                      <a:alpha val="40000"/>
                    </a:schemeClr>
                  </a:outerShdw>
                </a:effectLst>
                <a:ea typeface="宋体" panose="02010600030101010101" pitchFamily="2" charset="-122"/>
              </a:rPr>
              <a:t>年</a:t>
            </a:r>
            <a:r>
              <a:rPr lang="en-US" sz="3200" b="0">
                <a:solidFill>
                  <a:schemeClr val="tx1"/>
                </a:solidFill>
                <a:effectLst>
                  <a:outerShdw blurRad="38100" dist="19050" dir="2700000" algn="tl" rotWithShape="0">
                    <a:schemeClr val="dk1">
                      <a:alpha val="40000"/>
                    </a:schemeClr>
                  </a:outerShdw>
                </a:effectLst>
                <a:latin typeface="宋体" panose="02010600030101010101" pitchFamily="2" charset="-122"/>
              </a:rPr>
              <a:t>6</a:t>
            </a:r>
            <a:r>
              <a:rPr lang="zh-CN" sz="3200" b="0">
                <a:solidFill>
                  <a:schemeClr val="tx1"/>
                </a:solidFill>
                <a:effectLst>
                  <a:outerShdw blurRad="38100" dist="19050" dir="2700000" algn="tl" rotWithShape="0">
                    <a:schemeClr val="dk1">
                      <a:alpha val="40000"/>
                    </a:schemeClr>
                  </a:outerShdw>
                </a:effectLst>
                <a:ea typeface="宋体" panose="02010600030101010101" pitchFamily="2" charset="-122"/>
              </a:rPr>
              <a:t>月</a:t>
            </a:r>
            <a:r>
              <a:rPr lang="en-US" sz="3200" b="0">
                <a:solidFill>
                  <a:schemeClr val="tx1"/>
                </a:solidFill>
                <a:effectLst>
                  <a:outerShdw blurRad="38100" dist="19050" dir="2700000" algn="tl" rotWithShape="0">
                    <a:schemeClr val="dk1">
                      <a:alpha val="40000"/>
                    </a:schemeClr>
                  </a:outerShdw>
                </a:effectLst>
                <a:latin typeface="宋体" panose="02010600030101010101" pitchFamily="2" charset="-122"/>
              </a:rPr>
              <a:t>15</a:t>
            </a:r>
            <a:r>
              <a:rPr lang="zh-CN" sz="3200" b="0">
                <a:solidFill>
                  <a:schemeClr val="tx1"/>
                </a:solidFill>
                <a:effectLst>
                  <a:outerShdw blurRad="38100" dist="19050" dir="2700000" algn="tl" rotWithShape="0">
                    <a:schemeClr val="dk1">
                      <a:alpha val="40000"/>
                    </a:schemeClr>
                  </a:outerShdw>
                </a:effectLst>
                <a:ea typeface="宋体" panose="02010600030101010101" pitchFamily="2" charset="-122"/>
              </a:rPr>
              <a:t>日</a:t>
            </a:r>
            <a:r>
              <a:rPr lang="en-US" sz="3200" b="0">
                <a:solidFill>
                  <a:schemeClr val="tx1"/>
                </a:solidFill>
                <a:effectLst>
                  <a:outerShdw blurRad="38100" dist="19050" dir="2700000" algn="tl" rotWithShape="0">
                    <a:schemeClr val="dk1">
                      <a:alpha val="40000"/>
                    </a:schemeClr>
                  </a:outerShdw>
                </a:effectLst>
                <a:latin typeface="宋体" panose="02010600030101010101" pitchFamily="2" charset="-122"/>
              </a:rPr>
              <a:t>24:00</a:t>
            </a:r>
            <a:r>
              <a:rPr lang="zh-CN" sz="3200" b="0">
                <a:solidFill>
                  <a:schemeClr val="tx1"/>
                </a:solidFill>
                <a:effectLst>
                  <a:outerShdw blurRad="38100" dist="19050" dir="2700000" algn="tl" rotWithShape="0">
                    <a:schemeClr val="dk1">
                      <a:alpha val="40000"/>
                    </a:schemeClr>
                  </a:outerShdw>
                </a:effectLst>
                <a:ea typeface="宋体" panose="02010600030101010101" pitchFamily="2" charset="-122"/>
              </a:rPr>
              <a:t>权重比例：视频 40 %，课程测验10 %，考试40 %，访问数10%  </a:t>
            </a:r>
            <a:r>
              <a:rPr lang="zh-CN" sz="3200" b="0">
                <a:ea typeface="宋体" panose="02010600030101010101" pitchFamily="2" charset="-122"/>
              </a:rPr>
              <a:t>      </a:t>
            </a:r>
            <a:endParaRPr lang="zh-CN" altLang="en-US" sz="3200"/>
          </a:p>
        </p:txBody>
      </p:sp>
    </p:spTree>
  </p:cSld>
  <p:clrMapOvr>
    <a:masterClrMapping/>
  </p:clrMapOvr>
  <p:transition>
    <p:fade thruBlk="1"/>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616585" y="5492115"/>
            <a:ext cx="11008360" cy="115443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7175"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登录</a:t>
            </a:r>
            <a:endParaRPr lang="zh-CN" altLang="en-US" sz="2800" b="1">
              <a:latin typeface="微软雅黑" panose="020B0503020204020204" pitchFamily="34" charset="-122"/>
              <a:ea typeface="微软雅黑" panose="020B0503020204020204" pitchFamily="34" charset="-122"/>
            </a:endParaRPr>
          </a:p>
        </p:txBody>
      </p:sp>
      <p:sp>
        <p:nvSpPr>
          <p:cNvPr id="7176" name="TextBox 43      (向天歌演示原创作品：www.TopPPT.cn)"/>
          <p:cNvSpPr txBox="1">
            <a:spLocks noChangeArrowheads="1"/>
          </p:cNvSpPr>
          <p:nvPr/>
        </p:nvSpPr>
        <p:spPr bwMode="auto">
          <a:xfrm>
            <a:off x="801370" y="5608320"/>
            <a:ext cx="10673715"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smtClean="0">
                <a:solidFill>
                  <a:schemeClr val="bg1"/>
                </a:solidFill>
                <a:latin typeface="微软雅黑" panose="020B0503020204020204" pitchFamily="34" charset="-122"/>
                <a:ea typeface="微软雅黑" panose="020B0503020204020204" pitchFamily="34" charset="-122"/>
              </a:rPr>
              <a:t>打开浏览器，输入</a:t>
            </a:r>
            <a:r>
              <a:rPr lang="zh-CN" altLang="en-US" dirty="0" smtClean="0">
                <a:solidFill>
                  <a:schemeClr val="bg1"/>
                </a:solidFill>
                <a:latin typeface="微软雅黑" panose="020B0503020204020204" pitchFamily="34" charset="-122"/>
                <a:ea typeface="微软雅黑" panose="020B0503020204020204" pitchFamily="34" charset="-122"/>
              </a:rPr>
              <a:t>： </a:t>
            </a:r>
            <a:r>
              <a:rPr lang="zh-CN" altLang="en-US" dirty="0" smtClean="0">
                <a:solidFill>
                  <a:srgbClr val="FF0000"/>
                </a:solidFill>
                <a:latin typeface="微软雅黑" panose="020B0503020204020204" pitchFamily="34" charset="-122"/>
                <a:ea typeface="微软雅黑" panose="020B0503020204020204" pitchFamily="34" charset="-122"/>
              </a:rPr>
              <a:t>http://njutcm.fanya.chaoxing.com</a:t>
            </a:r>
            <a:r>
              <a:rPr lang="zh-CN" altLang="en-US" dirty="0" smtClean="0">
                <a:solidFill>
                  <a:schemeClr val="bg1"/>
                </a:solidFill>
                <a:latin typeface="微软雅黑" panose="020B0503020204020204" pitchFamily="34" charset="-122"/>
                <a:ea typeface="微软雅黑" panose="020B0503020204020204" pitchFamily="34" charset="-122"/>
              </a:rPr>
              <a:t>，推荐使用谷歌、火狐浏览器。 （</a:t>
            </a:r>
            <a:r>
              <a:rPr lang="zh-CN" altLang="en-US" dirty="0">
                <a:solidFill>
                  <a:schemeClr val="bg1"/>
                </a:solidFill>
                <a:latin typeface="微软雅黑" panose="020B0503020204020204" pitchFamily="34" charset="-122"/>
                <a:ea typeface="微软雅黑" panose="020B0503020204020204" pitchFamily="34" charset="-122"/>
              </a:rPr>
              <a:t>提示：一定要记住</a:t>
            </a:r>
            <a:r>
              <a:rPr lang="zh-CN" altLang="en-US" dirty="0" smtClean="0">
                <a:solidFill>
                  <a:schemeClr val="bg1"/>
                </a:solidFill>
                <a:latin typeface="微软雅黑" panose="020B0503020204020204" pitchFamily="34" charset="-122"/>
                <a:ea typeface="微软雅黑" panose="020B0503020204020204" pitchFamily="34" charset="-122"/>
              </a:rPr>
              <a:t>您的网址哦</a:t>
            </a:r>
            <a:r>
              <a:rPr lang="zh-CN" altLang="en-US" dirty="0">
                <a:solidFill>
                  <a:schemeClr val="bg1"/>
                </a:solidFill>
                <a:latin typeface="微软雅黑" panose="020B0503020204020204" pitchFamily="34" charset="-122"/>
                <a:ea typeface="微软雅黑" panose="020B0503020204020204" pitchFamily="34" charset="-122"/>
              </a:rPr>
              <a:t>！以后每次登录都会用到它。</a:t>
            </a:r>
            <a:r>
              <a:rPr lang="zh-CN" altLang="en-US" dirty="0" smtClean="0">
                <a:solidFill>
                  <a:schemeClr val="bg1"/>
                </a:solidFill>
                <a:latin typeface="微软雅黑" panose="020B0503020204020204" pitchFamily="34" charset="-122"/>
                <a:ea typeface="微软雅黑" panose="020B0503020204020204" pitchFamily="34" charset="-122"/>
              </a:rPr>
              <a:t>）</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4" name="矩形标注 3"/>
          <p:cNvSpPr/>
          <p:nvPr/>
        </p:nvSpPr>
        <p:spPr>
          <a:xfrm>
            <a:off x="6480175" y="233680"/>
            <a:ext cx="4712335" cy="433070"/>
          </a:xfrm>
          <a:prstGeom prst="wedgeRectCallout">
            <a:avLst>
              <a:gd name="adj1" fmla="val -152104"/>
              <a:gd name="adj2" fmla="val 18475"/>
            </a:avLst>
          </a:prstGeom>
          <a:noFill/>
          <a:ln w="28575" cmpd="sng">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r>
              <a:rPr lang="zh-CN" altLang="en-US" b="1" noProof="1">
                <a:solidFill>
                  <a:srgbClr val="FF0000"/>
                </a:solidFill>
              </a:rPr>
              <a:t>网址</a:t>
            </a:r>
            <a:r>
              <a:rPr lang="zh-CN" altLang="en-US" dirty="0" smtClean="0">
                <a:solidFill>
                  <a:srgbClr val="FF0000"/>
                </a:solidFill>
                <a:latin typeface="微软雅黑" panose="020B0503020204020204" pitchFamily="34" charset="-122"/>
                <a:ea typeface="微软雅黑" panose="020B0503020204020204" pitchFamily="34" charset="-122"/>
                <a:sym typeface="+mn-ea"/>
              </a:rPr>
              <a:t>http://njutcm.fanya.chaoxing.com</a:t>
            </a:r>
            <a:endParaRPr lang="zh-CN" altLang="en-US" dirty="0" smtClean="0">
              <a:solidFill>
                <a:srgbClr val="FF0000"/>
              </a:solidFill>
              <a:latin typeface="微软雅黑" panose="020B0503020204020204" pitchFamily="34" charset="-122"/>
              <a:ea typeface="微软雅黑" panose="020B0503020204020204" pitchFamily="34" charset="-122"/>
              <a:sym typeface="+mn-ea"/>
            </a:endParaRPr>
          </a:p>
        </p:txBody>
      </p:sp>
      <p:pic>
        <p:nvPicPr>
          <p:cNvPr id="3" name="图片 2"/>
          <p:cNvPicPr>
            <a:picLocks noChangeAspect="1"/>
          </p:cNvPicPr>
          <p:nvPr/>
        </p:nvPicPr>
        <p:blipFill>
          <a:blip r:embed="rId1"/>
          <a:stretch>
            <a:fillRect/>
          </a:stretch>
        </p:blipFill>
        <p:spPr>
          <a:xfrm>
            <a:off x="1477010" y="755650"/>
            <a:ext cx="8105140" cy="4647565"/>
          </a:xfrm>
          <a:prstGeom prst="rect">
            <a:avLst/>
          </a:prstGeom>
        </p:spPr>
      </p:pic>
    </p:spTree>
  </p:cSld>
  <p:clrMapOvr>
    <a:masterClrMapping/>
  </p:clrMapOvr>
  <p:transition>
    <p:fade thruBlk="1"/>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1477010" y="755650"/>
            <a:ext cx="8105140" cy="4647565"/>
          </a:xfrm>
          <a:prstGeom prst="rect">
            <a:avLst/>
          </a:prstGeom>
        </p:spPr>
      </p:pic>
      <p:sp>
        <p:nvSpPr>
          <p:cNvPr id="32" name="Rectangle 31      (向天歌演示原创作品：www.TopPPT.cn)"/>
          <p:cNvSpPr/>
          <p:nvPr/>
        </p:nvSpPr>
        <p:spPr>
          <a:xfrm>
            <a:off x="316230" y="5634355"/>
            <a:ext cx="11314430" cy="81915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9222" name="TextBox 42      (向天歌演示原创作品：www.TopPPT.cn)"/>
          <p:cNvSpPr txBox="1">
            <a:spLocks noChangeArrowheads="1"/>
          </p:cNvSpPr>
          <p:nvPr/>
        </p:nvSpPr>
        <p:spPr bwMode="auto">
          <a:xfrm>
            <a:off x="752475" y="233363"/>
            <a:ext cx="3562350" cy="547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登录</a:t>
            </a:r>
            <a:endParaRPr lang="zh-CN" altLang="en-US" sz="2800" b="1">
              <a:latin typeface="微软雅黑" panose="020B0503020204020204" pitchFamily="34" charset="-122"/>
              <a:ea typeface="微软雅黑" panose="020B0503020204020204" pitchFamily="34" charset="-122"/>
            </a:endParaRPr>
          </a:p>
        </p:txBody>
      </p:sp>
      <p:sp>
        <p:nvSpPr>
          <p:cNvPr id="9223" name="TextBox 43      (向天歌演示原创作品：www.TopPPT.cn)"/>
          <p:cNvSpPr txBox="1">
            <a:spLocks noChangeArrowheads="1"/>
          </p:cNvSpPr>
          <p:nvPr/>
        </p:nvSpPr>
        <p:spPr bwMode="auto">
          <a:xfrm>
            <a:off x="1254928" y="5850880"/>
            <a:ext cx="62070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smtClean="0">
                <a:solidFill>
                  <a:schemeClr val="bg1"/>
                </a:solidFill>
                <a:latin typeface="微软雅黑" panose="020B0503020204020204" pitchFamily="34" charset="-122"/>
                <a:ea typeface="微软雅黑" panose="020B0503020204020204" pitchFamily="34" charset="-122"/>
              </a:rPr>
              <a:t>点击右上角的</a:t>
            </a:r>
            <a:r>
              <a:rPr lang="en-US" altLang="zh-CN" dirty="0" smtClean="0">
                <a:solidFill>
                  <a:schemeClr val="bg1"/>
                </a:solidFill>
                <a:latin typeface="微软雅黑" panose="020B0503020204020204" pitchFamily="34" charset="-122"/>
                <a:ea typeface="微软雅黑" panose="020B0503020204020204" pitchFamily="34" charset="-122"/>
              </a:rPr>
              <a:t>【</a:t>
            </a:r>
            <a:r>
              <a:rPr lang="zh-CN" altLang="en-US" dirty="0" smtClean="0">
                <a:solidFill>
                  <a:schemeClr val="bg1"/>
                </a:solidFill>
                <a:latin typeface="微软雅黑" panose="020B0503020204020204" pitchFamily="34" charset="-122"/>
                <a:ea typeface="微软雅黑" panose="020B0503020204020204" pitchFamily="34" charset="-122"/>
              </a:rPr>
              <a:t>登录</a:t>
            </a:r>
            <a:r>
              <a:rPr lang="en-US" altLang="zh-CN" dirty="0" smtClean="0">
                <a:solidFill>
                  <a:schemeClr val="bg1"/>
                </a:solidFill>
                <a:latin typeface="微软雅黑" panose="020B0503020204020204" pitchFamily="34" charset="-122"/>
                <a:ea typeface="微软雅黑" panose="020B0503020204020204" pitchFamily="34" charset="-122"/>
              </a:rPr>
              <a:t>】</a:t>
            </a:r>
            <a:r>
              <a:rPr lang="zh-CN" altLang="en-US" dirty="0" smtClean="0">
                <a:solidFill>
                  <a:schemeClr val="bg1"/>
                </a:solidFill>
                <a:latin typeface="微软雅黑" panose="020B0503020204020204" pitchFamily="34" charset="-122"/>
                <a:ea typeface="微软雅黑" panose="020B0503020204020204" pitchFamily="34" charset="-122"/>
              </a:rPr>
              <a:t>按钮</a:t>
            </a:r>
            <a:r>
              <a:rPr lang="zh-CN" altLang="en-US" dirty="0">
                <a:solidFill>
                  <a:schemeClr val="bg1"/>
                </a:solidFill>
                <a:latin typeface="微软雅黑" panose="020B0503020204020204" pitchFamily="34" charset="-122"/>
                <a:ea typeface="微软雅黑" panose="020B0503020204020204" pitchFamily="34" charset="-122"/>
              </a:rPr>
              <a:t>，跳转到用户登录页面。</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4" name="矩形标注 3"/>
          <p:cNvSpPr/>
          <p:nvPr/>
        </p:nvSpPr>
        <p:spPr>
          <a:xfrm>
            <a:off x="4253671" y="2397502"/>
            <a:ext cx="1151481" cy="431800"/>
          </a:xfrm>
          <a:prstGeom prst="wedgeRectCallout">
            <a:avLst>
              <a:gd name="adj1" fmla="val 186429"/>
              <a:gd name="adj2" fmla="val 165059"/>
            </a:avLst>
          </a:prstGeom>
          <a:noFill/>
          <a:ln w="28575" cmpd="sng">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r>
              <a:rPr lang="zh-CN" altLang="en-US" b="1" noProof="1">
                <a:solidFill>
                  <a:srgbClr val="FF0000"/>
                </a:solidFill>
              </a:rPr>
              <a:t>点击登录</a:t>
            </a:r>
            <a:endParaRPr lang="zh-CN" altLang="en-US" b="1" noProof="1">
              <a:solidFill>
                <a:srgbClr val="FF0000"/>
              </a:solidFill>
            </a:endParaRPr>
          </a:p>
        </p:txBody>
      </p:sp>
    </p:spTree>
  </p:cSld>
  <p:clrMapOvr>
    <a:masterClrMapping/>
  </p:clrMapOvr>
  <p:transition>
    <p:fade thruBlk="1"/>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2262505" y="756920"/>
            <a:ext cx="8019415" cy="4419600"/>
          </a:xfrm>
          <a:prstGeom prst="rect">
            <a:avLst/>
          </a:prstGeom>
        </p:spPr>
      </p:pic>
      <p:sp>
        <p:nvSpPr>
          <p:cNvPr id="32" name="Rectangle 31      (向天歌演示原创作品：www.TopPPT.cn)"/>
          <p:cNvSpPr/>
          <p:nvPr/>
        </p:nvSpPr>
        <p:spPr>
          <a:xfrm>
            <a:off x="982980" y="5336540"/>
            <a:ext cx="10366375" cy="140208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11271" name="TextBox 42      (向天歌演示原创作品：www.TopPPT.cn)"/>
          <p:cNvSpPr txBox="1">
            <a:spLocks noChangeArrowheads="1"/>
          </p:cNvSpPr>
          <p:nvPr/>
        </p:nvSpPr>
        <p:spPr bwMode="auto">
          <a:xfrm>
            <a:off x="752475" y="233363"/>
            <a:ext cx="102304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登录</a:t>
            </a:r>
            <a:endParaRPr lang="zh-CN" altLang="en-US" sz="2800" b="1">
              <a:latin typeface="微软雅黑" panose="020B0503020204020204" pitchFamily="34" charset="-122"/>
              <a:ea typeface="微软雅黑" panose="020B0503020204020204" pitchFamily="34" charset="-122"/>
            </a:endParaRPr>
          </a:p>
        </p:txBody>
      </p:sp>
      <p:sp>
        <p:nvSpPr>
          <p:cNvPr id="11272" name="TextBox 43      (向天歌演示原创作品：www.TopPPT.cn)"/>
          <p:cNvSpPr txBox="1">
            <a:spLocks noChangeArrowheads="1"/>
          </p:cNvSpPr>
          <p:nvPr/>
        </p:nvSpPr>
        <p:spPr bwMode="auto">
          <a:xfrm>
            <a:off x="1174115" y="5460365"/>
            <a:ext cx="9974580" cy="119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a:solidFill>
                  <a:schemeClr val="bg1"/>
                </a:solidFill>
                <a:latin typeface="微软雅黑" panose="020B0503020204020204" pitchFamily="34" charset="-122"/>
                <a:ea typeface="微软雅黑" panose="020B0503020204020204" pitchFamily="34" charset="-122"/>
              </a:rPr>
              <a:t>第一行：输入学号</a:t>
            </a:r>
            <a:endParaRPr lang="zh-CN" altLang="en-US" dirty="0">
              <a:solidFill>
                <a:schemeClr val="bg1"/>
              </a:solidFill>
              <a:latin typeface="微软雅黑" panose="020B0503020204020204" pitchFamily="34" charset="-122"/>
              <a:ea typeface="微软雅黑" panose="020B0503020204020204" pitchFamily="34" charset="-122"/>
            </a:endParaRPr>
          </a:p>
          <a:p>
            <a:r>
              <a:rPr lang="zh-CN" altLang="en-US" dirty="0" smtClean="0">
                <a:solidFill>
                  <a:schemeClr val="bg1"/>
                </a:solidFill>
                <a:latin typeface="微软雅黑" panose="020B0503020204020204" pitchFamily="34" charset="-122"/>
                <a:ea typeface="微软雅黑" panose="020B0503020204020204" pitchFamily="34" charset="-122"/>
              </a:rPr>
              <a:t>第二行：</a:t>
            </a:r>
            <a:r>
              <a:rPr lang="zh-CN" altLang="en-US" dirty="0" smtClean="0">
                <a:solidFill>
                  <a:srgbClr val="FF0000"/>
                </a:solidFill>
                <a:latin typeface="微软雅黑" panose="020B0503020204020204" pitchFamily="34" charset="-122"/>
                <a:ea typeface="微软雅黑" panose="020B0503020204020204" pitchFamily="34" charset="-122"/>
              </a:rPr>
              <a:t>初次登陆</a:t>
            </a:r>
            <a:r>
              <a:rPr lang="zh-CN" altLang="en-US" dirty="0" smtClean="0">
                <a:solidFill>
                  <a:schemeClr val="bg1"/>
                </a:solidFill>
                <a:latin typeface="微软雅黑" panose="020B0503020204020204" pitchFamily="34" charset="-122"/>
                <a:ea typeface="微软雅黑" panose="020B0503020204020204" pitchFamily="34" charset="-122"/>
              </a:rPr>
              <a:t>输入密码（一般初始密码为</a:t>
            </a:r>
            <a:r>
              <a:rPr lang="en-US" altLang="zh-CN" dirty="0" smtClean="0">
                <a:solidFill>
                  <a:schemeClr val="bg1"/>
                </a:solidFill>
                <a:latin typeface="微软雅黑" panose="020B0503020204020204" pitchFamily="34" charset="-122"/>
                <a:ea typeface="微软雅黑" panose="020B0503020204020204" pitchFamily="34" charset="-122"/>
              </a:rPr>
              <a:t>s654321s</a:t>
            </a:r>
            <a:r>
              <a:rPr lang="zh-CN" altLang="en-US" dirty="0" smtClean="0">
                <a:solidFill>
                  <a:schemeClr val="bg1"/>
                </a:solidFill>
                <a:latin typeface="微软雅黑" panose="020B0503020204020204" pitchFamily="34" charset="-122"/>
                <a:ea typeface="微软雅黑" panose="020B0503020204020204" pitchFamily="34" charset="-122"/>
              </a:rPr>
              <a:t>或者</a:t>
            </a:r>
            <a:r>
              <a:rPr lang="en-US" altLang="zh-CN" dirty="0">
                <a:solidFill>
                  <a:schemeClr val="bg1"/>
                </a:solidFill>
                <a:latin typeface="微软雅黑" panose="020B0503020204020204" pitchFamily="34" charset="-122"/>
              </a:rPr>
              <a:t>123456</a:t>
            </a:r>
            <a:r>
              <a:rPr lang="zh-CN" altLang="en-US" dirty="0">
                <a:solidFill>
                  <a:schemeClr val="bg1"/>
                </a:solidFill>
                <a:latin typeface="微软雅黑" panose="020B0503020204020204" pitchFamily="34" charset="-122"/>
              </a:rPr>
              <a:t>），</a:t>
            </a:r>
            <a:r>
              <a:rPr lang="zh-CN" altLang="en-US" dirty="0" smtClean="0">
                <a:solidFill>
                  <a:schemeClr val="bg1"/>
                </a:solidFill>
                <a:latin typeface="微软雅黑" panose="020B0503020204020204" pitchFamily="34" charset="-122"/>
                <a:ea typeface="微软雅黑" panose="020B0503020204020204" pitchFamily="34" charset="-122"/>
                <a:sym typeface="+mn-ea"/>
              </a:rPr>
              <a:t>输入</a:t>
            </a:r>
            <a:r>
              <a:rPr lang="zh-CN" altLang="en-US" dirty="0">
                <a:solidFill>
                  <a:schemeClr val="bg1"/>
                </a:solidFill>
                <a:latin typeface="微软雅黑" panose="020B0503020204020204" pitchFamily="34" charset="-122"/>
                <a:ea typeface="微软雅黑" panose="020B0503020204020204" pitchFamily="34" charset="-122"/>
                <a:sym typeface="+mn-ea"/>
              </a:rPr>
              <a:t>初始</a:t>
            </a:r>
            <a:r>
              <a:rPr lang="zh-CN" altLang="en-US" dirty="0" smtClean="0">
                <a:solidFill>
                  <a:schemeClr val="bg1"/>
                </a:solidFill>
                <a:latin typeface="微软雅黑" panose="020B0503020204020204" pitchFamily="34" charset="-122"/>
                <a:ea typeface="微软雅黑" panose="020B0503020204020204" pitchFamily="34" charset="-122"/>
                <a:sym typeface="+mn-ea"/>
              </a:rPr>
              <a:t>密码</a:t>
            </a:r>
            <a:r>
              <a:rPr lang="zh-CN" altLang="en-US" dirty="0">
                <a:solidFill>
                  <a:schemeClr val="bg1"/>
                </a:solidFill>
                <a:latin typeface="微软雅黑" panose="020B0503020204020204" pitchFamily="34" charset="-122"/>
                <a:ea typeface="微软雅黑" panose="020B0503020204020204" pitchFamily="34" charset="-122"/>
                <a:sym typeface="+mn-ea"/>
              </a:rPr>
              <a:t>需要您修改密码之后再次登录。</a:t>
            </a:r>
            <a:r>
              <a:rPr lang="zh-CN" altLang="en-US" dirty="0">
                <a:solidFill>
                  <a:srgbClr val="FF0000"/>
                </a:solidFill>
                <a:latin typeface="微软雅黑" panose="020B0503020204020204" pitchFamily="34" charset="-122"/>
                <a:ea typeface="微软雅黑" panose="020B0503020204020204" pitchFamily="34" charset="-122"/>
                <a:sym typeface="+mn-ea"/>
              </a:rPr>
              <a:t>如果您以前有使用过，使用修改后的密码直接登录</a:t>
            </a:r>
            <a:r>
              <a:rPr lang="zh-CN" altLang="en-US" dirty="0">
                <a:solidFill>
                  <a:schemeClr val="bg1"/>
                </a:solidFill>
                <a:latin typeface="微软雅黑" panose="020B0503020204020204" pitchFamily="34" charset="-122"/>
                <a:ea typeface="微软雅黑" panose="020B0503020204020204" pitchFamily="34" charset="-122"/>
                <a:sym typeface="+mn-ea"/>
              </a:rPr>
              <a:t>。</a:t>
            </a:r>
            <a:endParaRPr lang="zh-CN" altLang="en-US" dirty="0">
              <a:solidFill>
                <a:schemeClr val="bg1"/>
              </a:solidFill>
              <a:latin typeface="微软雅黑" panose="020B0503020204020204" pitchFamily="34" charset="-122"/>
              <a:ea typeface="微软雅黑" panose="020B0503020204020204" pitchFamily="34" charset="-122"/>
            </a:endParaRPr>
          </a:p>
          <a:p>
            <a:r>
              <a:rPr lang="zh-CN" altLang="en-US" dirty="0">
                <a:solidFill>
                  <a:schemeClr val="bg1"/>
                </a:solidFill>
                <a:latin typeface="微软雅黑" panose="020B0503020204020204" pitchFamily="34" charset="-122"/>
                <a:ea typeface="微软雅黑" panose="020B0503020204020204" pitchFamily="34" charset="-122"/>
              </a:rPr>
              <a:t>第三行：输入右侧的验证码，点击【登录】。</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17" name="矩形标注 16"/>
          <p:cNvSpPr/>
          <p:nvPr/>
        </p:nvSpPr>
        <p:spPr>
          <a:xfrm>
            <a:off x="4961890" y="1710690"/>
            <a:ext cx="1695450" cy="452120"/>
          </a:xfrm>
          <a:prstGeom prst="wedgeRectCallout">
            <a:avLst>
              <a:gd name="adj1" fmla="val -94914"/>
              <a:gd name="adj2" fmla="val 131179"/>
            </a:avLst>
          </a:prstGeom>
          <a:noFill/>
          <a:ln w="28575" cmpd="sng">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p>
            <a:pPr eaLnBrk="1" hangingPunct="1">
              <a:buFont typeface="Arial" panose="020B0604020202020204" pitchFamily="34" charset="0"/>
              <a:buNone/>
              <a:defRPr/>
            </a:pPr>
            <a:r>
              <a:rPr lang="zh-CN" altLang="en-US" b="1" noProof="1">
                <a:solidFill>
                  <a:srgbClr val="FF0000"/>
                </a:solidFill>
              </a:rPr>
              <a:t>输入您的学号</a:t>
            </a:r>
            <a:endParaRPr lang="zh-CN" altLang="en-US" b="1" noProof="1">
              <a:solidFill>
                <a:srgbClr val="FF0000"/>
              </a:solidFill>
            </a:endParaRPr>
          </a:p>
        </p:txBody>
      </p:sp>
    </p:spTree>
  </p:cSld>
  <p:clrMapOvr>
    <a:masterClrMapping/>
  </p:clrMapOvr>
  <p:transition>
    <p:fade thruBlk="1"/>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408305" y="4622165"/>
            <a:ext cx="6395085" cy="169608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11271" name="TextBox 42      (向天歌演示原创作品：www.TopPPT.cn)"/>
          <p:cNvSpPr txBox="1">
            <a:spLocks noChangeArrowheads="1"/>
          </p:cNvSpPr>
          <p:nvPr/>
        </p:nvSpPr>
        <p:spPr bwMode="auto">
          <a:xfrm>
            <a:off x="752475" y="233363"/>
            <a:ext cx="102304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登录</a:t>
            </a:r>
            <a:endParaRPr lang="zh-CN" altLang="en-US" sz="2800" b="1">
              <a:latin typeface="微软雅黑" panose="020B0503020204020204" pitchFamily="34" charset="-122"/>
              <a:ea typeface="微软雅黑" panose="020B0503020204020204" pitchFamily="34" charset="-122"/>
            </a:endParaRPr>
          </a:p>
        </p:txBody>
      </p:sp>
      <p:sp>
        <p:nvSpPr>
          <p:cNvPr id="11272" name="TextBox 43      (向天歌演示原创作品：www.TopPPT.cn)"/>
          <p:cNvSpPr txBox="1">
            <a:spLocks noChangeArrowheads="1"/>
          </p:cNvSpPr>
          <p:nvPr/>
        </p:nvSpPr>
        <p:spPr bwMode="auto">
          <a:xfrm>
            <a:off x="551180" y="4765675"/>
            <a:ext cx="5845810"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a:solidFill>
                  <a:schemeClr val="bg1"/>
                </a:solidFill>
                <a:latin typeface="微软雅黑" panose="020B0503020204020204" pitchFamily="34" charset="-122"/>
                <a:ea typeface="微软雅黑" panose="020B0503020204020204" pitchFamily="34" charset="-122"/>
              </a:rPr>
              <a:t>如果输入初始密码，系统会自动跳转到初始化密码页面，按照提示设置您的新密码，并确认新密码，输入验证码，点击【保存】，然后回到登录页面，再使用设置的新密码重新登录即可。（提示：一定要记住您修改之后的密码哦！以后每次登录都会用到它）</a:t>
            </a:r>
            <a:endParaRPr lang="zh-CN" altLang="en-US" dirty="0">
              <a:solidFill>
                <a:schemeClr val="bg1"/>
              </a:solidFill>
              <a:latin typeface="微软雅黑" panose="020B0503020204020204" pitchFamily="34" charset="-122"/>
              <a:ea typeface="微软雅黑" panose="020B0503020204020204" pitchFamily="34" charset="-122"/>
            </a:endParaRPr>
          </a:p>
        </p:txBody>
      </p:sp>
      <p:pic>
        <p:nvPicPr>
          <p:cNvPr id="11" name="图片 10"/>
          <p:cNvPicPr>
            <a:picLocks noChangeAspect="1"/>
          </p:cNvPicPr>
          <p:nvPr/>
        </p:nvPicPr>
        <p:blipFill>
          <a:blip r:embed="rId1"/>
          <a:stretch>
            <a:fillRect/>
          </a:stretch>
        </p:blipFill>
        <p:spPr>
          <a:xfrm>
            <a:off x="320675" y="861060"/>
            <a:ext cx="7858125" cy="3562350"/>
          </a:xfrm>
          <a:prstGeom prst="rect">
            <a:avLst/>
          </a:prstGeom>
        </p:spPr>
      </p:pic>
      <p:pic>
        <p:nvPicPr>
          <p:cNvPr id="12" name="图片 11"/>
          <p:cNvPicPr>
            <a:picLocks noChangeAspect="1"/>
          </p:cNvPicPr>
          <p:nvPr/>
        </p:nvPicPr>
        <p:blipFill>
          <a:blip r:embed="rId2"/>
          <a:stretch>
            <a:fillRect/>
          </a:stretch>
        </p:blipFill>
        <p:spPr>
          <a:xfrm>
            <a:off x="7118350" y="2616200"/>
            <a:ext cx="4819650" cy="3914775"/>
          </a:xfrm>
          <a:prstGeom prst="rect">
            <a:avLst/>
          </a:prstGeom>
        </p:spPr>
      </p:pic>
      <p:sp>
        <p:nvSpPr>
          <p:cNvPr id="16" name="圆角右箭头 15"/>
          <p:cNvSpPr/>
          <p:nvPr/>
        </p:nvSpPr>
        <p:spPr>
          <a:xfrm rot="5400000">
            <a:off x="8647430" y="1060450"/>
            <a:ext cx="1131570" cy="1807210"/>
          </a:xfrm>
          <a:prstGeom prst="bentArrow">
            <a:avLst>
              <a:gd name="adj1" fmla="val 16386"/>
              <a:gd name="adj2" fmla="val 25000"/>
              <a:gd name="adj3" fmla="val 25000"/>
              <a:gd name="adj4" fmla="val 43750"/>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tx1"/>
              </a:solidFill>
            </a:endParaRPr>
          </a:p>
        </p:txBody>
      </p:sp>
      <p:sp>
        <p:nvSpPr>
          <p:cNvPr id="17" name="文本框 16"/>
          <p:cNvSpPr txBox="1"/>
          <p:nvPr/>
        </p:nvSpPr>
        <p:spPr>
          <a:xfrm>
            <a:off x="9881870" y="1234440"/>
            <a:ext cx="1717040" cy="922020"/>
          </a:xfrm>
          <a:prstGeom prst="rect">
            <a:avLst/>
          </a:prstGeom>
          <a:noFill/>
        </p:spPr>
        <p:txBody>
          <a:bodyPr wrap="square" rtlCol="0">
            <a:spAutoFit/>
          </a:bodyPr>
          <a:p>
            <a:r>
              <a:rPr lang="zh-CN" altLang="en-US" b="1">
                <a:solidFill>
                  <a:srgbClr val="FF0000"/>
                </a:solidFill>
              </a:rPr>
              <a:t>设置新密码以后需要重新输入新密码登录</a:t>
            </a:r>
            <a:endParaRPr lang="zh-CN" altLang="en-US" b="1">
              <a:solidFill>
                <a:srgbClr val="FF0000"/>
              </a:solidFill>
            </a:endParaRPr>
          </a:p>
        </p:txBody>
      </p:sp>
    </p:spTree>
  </p:cSld>
  <p:clrMapOvr>
    <a:masterClrMapping/>
  </p:clrMapOvr>
  <p:transition>
    <p:fade thruBlk="1"/>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551180" y="5420360"/>
            <a:ext cx="11135995" cy="129730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3558" name="TextBox 42      (向天歌演示原创作品：www.TopPPT.cn)"/>
          <p:cNvSpPr txBox="1">
            <a:spLocks noChangeArrowheads="1"/>
          </p:cNvSpPr>
          <p:nvPr/>
        </p:nvSpPr>
        <p:spPr bwMode="auto">
          <a:xfrm>
            <a:off x="752475" y="233680"/>
            <a:ext cx="4229735"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进入学习空间查看课程</a:t>
            </a:r>
            <a:endParaRPr lang="zh-CN" altLang="en-US" sz="2800" b="1">
              <a:latin typeface="微软雅黑" panose="020B0503020204020204" pitchFamily="34" charset="-122"/>
              <a:ea typeface="微软雅黑" panose="020B0503020204020204" pitchFamily="34" charset="-122"/>
            </a:endParaRPr>
          </a:p>
        </p:txBody>
      </p:sp>
      <p:sp>
        <p:nvSpPr>
          <p:cNvPr id="23559" name="TextBox 43      (向天歌演示原创作品：www.TopPPT.cn)"/>
          <p:cNvSpPr txBox="1">
            <a:spLocks noChangeArrowheads="1"/>
          </p:cNvSpPr>
          <p:nvPr/>
        </p:nvSpPr>
        <p:spPr bwMode="auto">
          <a:xfrm>
            <a:off x="752475" y="5492115"/>
            <a:ext cx="10737850" cy="119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a:solidFill>
                  <a:schemeClr val="bg1"/>
                </a:solidFill>
                <a:latin typeface="微软雅黑" panose="020B0503020204020204" pitchFamily="34" charset="-122"/>
                <a:ea typeface="微软雅黑" panose="020B0503020204020204" pitchFamily="34" charset="-122"/>
              </a:rPr>
              <a:t>回到学习空间</a:t>
            </a:r>
            <a:r>
              <a:rPr lang="zh-CN" altLang="en-US" dirty="0" smtClean="0">
                <a:solidFill>
                  <a:schemeClr val="bg1"/>
                </a:solidFill>
                <a:latin typeface="微软雅黑" panose="020B0503020204020204" pitchFamily="34" charset="-122"/>
                <a:ea typeface="微软雅黑" panose="020B0503020204020204" pitchFamily="34" charset="-122"/>
              </a:rPr>
              <a:t>，点击【课程】，我</a:t>
            </a:r>
            <a:r>
              <a:rPr lang="zh-CN" altLang="en-US" dirty="0">
                <a:solidFill>
                  <a:schemeClr val="bg1"/>
                </a:solidFill>
                <a:latin typeface="微软雅黑" panose="020B0503020204020204" pitchFamily="34" charset="-122"/>
                <a:ea typeface="微软雅黑" panose="020B0503020204020204" pitchFamily="34" charset="-122"/>
              </a:rPr>
              <a:t>学的课，您可以看到刚才您报名成功的课程。</a:t>
            </a:r>
            <a:endParaRPr lang="zh-CN" altLang="en-US" dirty="0">
              <a:solidFill>
                <a:schemeClr val="bg1"/>
              </a:solidFill>
              <a:latin typeface="微软雅黑" panose="020B0503020204020204" pitchFamily="34" charset="-122"/>
              <a:ea typeface="微软雅黑" panose="020B0503020204020204" pitchFamily="34" charset="-122"/>
            </a:endParaRPr>
          </a:p>
          <a:p>
            <a:r>
              <a:rPr lang="zh-CN" altLang="en-US" dirty="0">
                <a:solidFill>
                  <a:schemeClr val="bg1"/>
                </a:solidFill>
                <a:latin typeface="微软雅黑" panose="020B0503020204020204" pitchFamily="34" charset="-122"/>
                <a:ea typeface="微软雅黑" panose="020B0503020204020204" pitchFamily="34" charset="-122"/>
              </a:rPr>
              <a:t>课程时间由学校统一设置，课程学习时间一般在课程图片的下方有课程时间的显示</a:t>
            </a:r>
            <a:r>
              <a:rPr lang="zh-CN" altLang="en-US" dirty="0">
                <a:solidFill>
                  <a:schemeClr val="bg1"/>
                </a:solidFill>
                <a:latin typeface="微软雅黑" panose="020B0503020204020204" pitchFamily="34" charset="-122"/>
                <a:ea typeface="微软雅黑" panose="020B0503020204020204" pitchFamily="34" charset="-122"/>
                <a:sym typeface="+mn-ea"/>
              </a:rPr>
              <a:t>（如果没有说明的，请查看学校通知） </a:t>
            </a:r>
            <a:r>
              <a:rPr lang="zh-CN" altLang="en-US" dirty="0">
                <a:solidFill>
                  <a:schemeClr val="bg1"/>
                </a:solidFill>
                <a:latin typeface="微软雅黑" panose="020B0503020204020204" pitchFamily="34" charset="-122"/>
                <a:ea typeface="微软雅黑" panose="020B0503020204020204" pitchFamily="34" charset="-122"/>
              </a:rPr>
              <a:t>。你登录就可以看到，如果课程结束，就是复习模式，是不能再继续学习的。</a:t>
            </a:r>
            <a:r>
              <a:rPr lang="zh-CN" altLang="en-US" dirty="0" smtClean="0">
                <a:solidFill>
                  <a:schemeClr val="bg1"/>
                </a:solidFill>
                <a:latin typeface="微软雅黑" panose="020B0503020204020204" pitchFamily="34" charset="-122"/>
                <a:ea typeface="微软雅黑" panose="020B0503020204020204" pitchFamily="34" charset="-122"/>
                <a:sym typeface="+mn-ea"/>
              </a:rPr>
              <a:t>请您务必在规定时间内完成学习任务。</a:t>
            </a:r>
            <a:endParaRPr lang="zh-CN" altLang="en-US" dirty="0">
              <a:solidFill>
                <a:schemeClr val="bg1"/>
              </a:solidFill>
              <a:latin typeface="微软雅黑" panose="020B0503020204020204" pitchFamily="34" charset="-122"/>
              <a:ea typeface="微软雅黑" panose="020B0503020204020204" pitchFamily="34" charset="-122"/>
            </a:endParaRPr>
          </a:p>
        </p:txBody>
      </p:sp>
      <p:pic>
        <p:nvPicPr>
          <p:cNvPr id="3" name="图片 2"/>
          <p:cNvPicPr>
            <a:picLocks noChangeAspect="1"/>
          </p:cNvPicPr>
          <p:nvPr/>
        </p:nvPicPr>
        <p:blipFill>
          <a:blip r:embed="rId1"/>
          <a:stretch>
            <a:fillRect/>
          </a:stretch>
        </p:blipFill>
        <p:spPr>
          <a:xfrm>
            <a:off x="843915" y="1151890"/>
            <a:ext cx="5514975" cy="4048125"/>
          </a:xfrm>
          <a:prstGeom prst="rect">
            <a:avLst/>
          </a:prstGeom>
        </p:spPr>
      </p:pic>
      <p:sp>
        <p:nvSpPr>
          <p:cNvPr id="5" name="矩形 4"/>
          <p:cNvSpPr/>
          <p:nvPr/>
        </p:nvSpPr>
        <p:spPr>
          <a:xfrm>
            <a:off x="3646805" y="4479925"/>
            <a:ext cx="2512060" cy="26352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6" name="矩形 5"/>
          <p:cNvSpPr/>
          <p:nvPr/>
        </p:nvSpPr>
        <p:spPr>
          <a:xfrm>
            <a:off x="6546850" y="2162175"/>
            <a:ext cx="4617085" cy="293306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7" name="文本框 6"/>
          <p:cNvSpPr txBox="1"/>
          <p:nvPr/>
        </p:nvSpPr>
        <p:spPr>
          <a:xfrm>
            <a:off x="6703695" y="2233930"/>
            <a:ext cx="4331335" cy="2861310"/>
          </a:xfrm>
          <a:prstGeom prst="rect">
            <a:avLst/>
          </a:prstGeom>
          <a:noFill/>
        </p:spPr>
        <p:txBody>
          <a:bodyPr wrap="square" rtlCol="0">
            <a:spAutoFit/>
          </a:bodyPr>
          <a:p>
            <a:r>
              <a:rPr lang="zh-CN" altLang="en-US" sz="2000" b="1">
                <a:solidFill>
                  <a:srgbClr val="FF0000"/>
                </a:solidFill>
              </a:rPr>
              <a:t>小贴士：</a:t>
            </a:r>
            <a:endParaRPr lang="zh-CN" altLang="en-US" sz="2000" b="1">
              <a:solidFill>
                <a:srgbClr val="FF0000"/>
              </a:solidFill>
            </a:endParaRPr>
          </a:p>
          <a:p>
            <a:r>
              <a:rPr lang="zh-CN" altLang="en-US" sz="2000" b="1">
                <a:solidFill>
                  <a:srgbClr val="FF0000"/>
                </a:solidFill>
              </a:rPr>
              <a:t>课程一定要在课程时间内学习完，包括观看视频完成测验并提交等。</a:t>
            </a:r>
            <a:endParaRPr lang="zh-CN" altLang="en-US" sz="2000" b="1">
              <a:solidFill>
                <a:srgbClr val="FF0000"/>
              </a:solidFill>
            </a:endParaRPr>
          </a:p>
          <a:p>
            <a:r>
              <a:rPr lang="zh-CN" altLang="en-US" sz="2000" b="1">
                <a:solidFill>
                  <a:srgbClr val="FF0000"/>
                </a:solidFill>
              </a:rPr>
              <a:t>课程时间和考试时间是没有关系的。</a:t>
            </a:r>
            <a:endParaRPr lang="zh-CN" altLang="en-US" sz="2000" b="1">
              <a:solidFill>
                <a:srgbClr val="FF0000"/>
              </a:solidFill>
            </a:endParaRPr>
          </a:p>
          <a:p>
            <a:r>
              <a:rPr lang="zh-CN" altLang="en-US" sz="2000" b="1">
                <a:solidFill>
                  <a:srgbClr val="FF0000"/>
                </a:solidFill>
                <a:sym typeface="+mn-ea"/>
              </a:rPr>
              <a:t>超星尔雅课程是网络在线学习模式，每天观看视频没有具体的时间限制，每天看视频的时间和集数由您自己决定，只要您在结课时间之前看完并且完成学校设置的所有的任务即可。</a:t>
            </a:r>
            <a:endParaRPr lang="zh-CN" altLang="en-US" sz="2000" b="1">
              <a:solidFill>
                <a:srgbClr val="FF0000"/>
              </a:solidFill>
            </a:endParaRPr>
          </a:p>
        </p:txBody>
      </p:sp>
      <p:pic>
        <p:nvPicPr>
          <p:cNvPr id="2" name="图片 1"/>
          <p:cNvPicPr>
            <a:picLocks noChangeAspect="1"/>
          </p:cNvPicPr>
          <p:nvPr/>
        </p:nvPicPr>
        <p:blipFill>
          <a:blip r:embed="rId2"/>
          <a:stretch>
            <a:fillRect/>
          </a:stretch>
        </p:blipFill>
        <p:spPr>
          <a:xfrm>
            <a:off x="6618605" y="1171575"/>
            <a:ext cx="2371725" cy="914400"/>
          </a:xfrm>
          <a:prstGeom prst="rect">
            <a:avLst/>
          </a:prstGeom>
        </p:spPr>
      </p:pic>
      <p:sp>
        <p:nvSpPr>
          <p:cNvPr id="4" name="矩形 3"/>
          <p:cNvSpPr/>
          <p:nvPr/>
        </p:nvSpPr>
        <p:spPr>
          <a:xfrm>
            <a:off x="6618605" y="1496695"/>
            <a:ext cx="1503045" cy="43116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Tree>
  </p:cSld>
  <p:clrMapOvr>
    <a:masterClrMapping/>
  </p:clrMapOvr>
  <p:transition>
    <p:fade thruBlk="1"/>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7392035" y="1545590"/>
            <a:ext cx="4081145" cy="456819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5606" name="TextBox 42      (向天歌演示原创作品：www.TopPPT.cn)"/>
          <p:cNvSpPr txBox="1">
            <a:spLocks noChangeArrowheads="1"/>
          </p:cNvSpPr>
          <p:nvPr/>
        </p:nvSpPr>
        <p:spPr bwMode="auto">
          <a:xfrm>
            <a:off x="752475" y="233680"/>
            <a:ext cx="2046605"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观看视频</a:t>
            </a:r>
            <a:endParaRPr lang="zh-CN" altLang="en-US" sz="2800" b="1">
              <a:latin typeface="微软雅黑" panose="020B0503020204020204" pitchFamily="34" charset="-122"/>
              <a:ea typeface="微软雅黑" panose="020B0503020204020204" pitchFamily="34" charset="-122"/>
            </a:endParaRPr>
          </a:p>
        </p:txBody>
      </p:sp>
      <p:sp>
        <p:nvSpPr>
          <p:cNvPr id="25607" name="TextBox 43      (向天歌演示原创作品：www.TopPPT.cn)"/>
          <p:cNvSpPr txBox="1">
            <a:spLocks noChangeArrowheads="1"/>
          </p:cNvSpPr>
          <p:nvPr/>
        </p:nvSpPr>
        <p:spPr bwMode="auto">
          <a:xfrm>
            <a:off x="7585710" y="1720850"/>
            <a:ext cx="3743960" cy="42462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a:solidFill>
                  <a:schemeClr val="bg1"/>
                </a:solidFill>
                <a:latin typeface="微软雅黑" panose="020B0503020204020204" pitchFamily="34" charset="-122"/>
                <a:ea typeface="微软雅黑" panose="020B0503020204020204" pitchFamily="34" charset="-122"/>
                <a:sym typeface="+mn-ea"/>
              </a:rPr>
              <a:t>超星尔雅课程是网络在线自主学习模式，包括【闯关模式】【开放模式】【上锁模式】。</a:t>
            </a:r>
            <a:endParaRPr lang="zh-CN" altLang="en-US" dirty="0">
              <a:solidFill>
                <a:schemeClr val="bg1"/>
              </a:solidFill>
              <a:latin typeface="微软雅黑" panose="020B0503020204020204" pitchFamily="34" charset="-122"/>
              <a:ea typeface="微软雅黑" panose="020B0503020204020204" pitchFamily="34" charset="-122"/>
              <a:sym typeface="+mn-ea"/>
            </a:endParaRPr>
          </a:p>
          <a:p>
            <a:pPr marL="285750" indent="-285750">
              <a:buFont typeface="Wingdings" panose="05000000000000000000" charset="0"/>
              <a:buChar char="u"/>
            </a:pPr>
            <a:r>
              <a:rPr lang="zh-CN" altLang="en-US" dirty="0">
                <a:solidFill>
                  <a:schemeClr val="bg1"/>
                </a:solidFill>
                <a:latin typeface="微软雅黑" panose="020B0503020204020204" pitchFamily="34" charset="-122"/>
                <a:ea typeface="微软雅黑" panose="020B0503020204020204" pitchFamily="34" charset="-122"/>
                <a:sym typeface="+mn-ea"/>
              </a:rPr>
              <a:t>若是【闯关模式】，需要将该章节的所有任务点完成后系统才能自动解锁下一个章节。</a:t>
            </a:r>
            <a:endParaRPr lang="zh-CN" altLang="en-US"/>
          </a:p>
          <a:p>
            <a:pPr marL="285750" indent="-285750">
              <a:buFont typeface="Wingdings" panose="05000000000000000000" charset="0"/>
              <a:buChar char="u"/>
            </a:pPr>
            <a:r>
              <a:rPr lang="zh-CN" altLang="en-US" dirty="0">
                <a:solidFill>
                  <a:schemeClr val="bg1"/>
                </a:solidFill>
                <a:latin typeface="微软雅黑" panose="020B0503020204020204" pitchFamily="34" charset="-122"/>
                <a:ea typeface="微软雅黑" panose="020B0503020204020204" pitchFamily="34" charset="-122"/>
                <a:sym typeface="+mn-ea"/>
              </a:rPr>
              <a:t>若是【开放模式】，您可以选择任意章节学习。</a:t>
            </a:r>
            <a:endParaRPr lang="zh-CN" altLang="en-US"/>
          </a:p>
          <a:p>
            <a:pPr marL="285750" indent="-285750">
              <a:buFont typeface="Wingdings" panose="05000000000000000000" charset="0"/>
              <a:buChar char="u"/>
            </a:pPr>
            <a:r>
              <a:rPr lang="zh-CN" altLang="en-US" dirty="0">
                <a:solidFill>
                  <a:schemeClr val="bg1"/>
                </a:solidFill>
                <a:latin typeface="微软雅黑" panose="020B0503020204020204" pitchFamily="34" charset="-122"/>
                <a:ea typeface="微软雅黑" panose="020B0503020204020204" pitchFamily="34" charset="-122"/>
                <a:sym typeface="+mn-ea"/>
              </a:rPr>
              <a:t>若是【定时发放模式】，应该是贵校老师要求这部分视频定时开放，目前还未到开放时间，所以给上锁了的。请关注学校教务网站是否有相关学习通知，或者过段时间再登录查看，及时完成学习任务，祝您学习愉快！</a:t>
            </a:r>
            <a:endParaRPr lang="zh-CN" altLang="en-US" dirty="0">
              <a:solidFill>
                <a:schemeClr val="bg1"/>
              </a:solidFill>
              <a:latin typeface="微软雅黑" panose="020B0503020204020204" pitchFamily="34" charset="-122"/>
              <a:ea typeface="微软雅黑" panose="020B0503020204020204" pitchFamily="34" charset="-122"/>
            </a:endParaRPr>
          </a:p>
        </p:txBody>
      </p:sp>
      <p:pic>
        <p:nvPicPr>
          <p:cNvPr id="17" name="图片 16"/>
          <p:cNvPicPr>
            <a:picLocks noChangeAspect="1"/>
          </p:cNvPicPr>
          <p:nvPr/>
        </p:nvPicPr>
        <p:blipFill>
          <a:blip r:embed="rId1"/>
          <a:stretch>
            <a:fillRect/>
          </a:stretch>
        </p:blipFill>
        <p:spPr>
          <a:xfrm>
            <a:off x="812165" y="3155950"/>
            <a:ext cx="5905500" cy="1314450"/>
          </a:xfrm>
          <a:prstGeom prst="rect">
            <a:avLst/>
          </a:prstGeom>
        </p:spPr>
      </p:pic>
      <p:pic>
        <p:nvPicPr>
          <p:cNvPr id="18" name="图片 17"/>
          <p:cNvPicPr>
            <a:picLocks noChangeAspect="1"/>
          </p:cNvPicPr>
          <p:nvPr/>
        </p:nvPicPr>
        <p:blipFill>
          <a:blip r:embed="rId2"/>
          <a:stretch>
            <a:fillRect/>
          </a:stretch>
        </p:blipFill>
        <p:spPr>
          <a:xfrm>
            <a:off x="824865" y="1258570"/>
            <a:ext cx="5857875" cy="1533525"/>
          </a:xfrm>
          <a:prstGeom prst="rect">
            <a:avLst/>
          </a:prstGeom>
        </p:spPr>
      </p:pic>
      <p:sp>
        <p:nvSpPr>
          <p:cNvPr id="5" name="矩形 4"/>
          <p:cNvSpPr/>
          <p:nvPr/>
        </p:nvSpPr>
        <p:spPr>
          <a:xfrm>
            <a:off x="6273800" y="3433445"/>
            <a:ext cx="429895" cy="102997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
        <p:nvSpPr>
          <p:cNvPr id="4" name="矩形 3"/>
          <p:cNvSpPr/>
          <p:nvPr/>
        </p:nvSpPr>
        <p:spPr>
          <a:xfrm>
            <a:off x="6274435" y="1544320"/>
            <a:ext cx="429260" cy="122809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12" name="矩形标注 11"/>
          <p:cNvSpPr/>
          <p:nvPr/>
        </p:nvSpPr>
        <p:spPr>
          <a:xfrm>
            <a:off x="4319905" y="3697605"/>
            <a:ext cx="1151255" cy="462280"/>
          </a:xfrm>
          <a:prstGeom prst="wedgeRectCallout">
            <a:avLst>
              <a:gd name="adj1" fmla="val 120363"/>
              <a:gd name="adj2" fmla="val 9912"/>
            </a:avLst>
          </a:prstGeom>
          <a:noFill/>
          <a:ln w="28575" cmpd="sng">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r>
              <a:rPr lang="zh-CN" altLang="en-US" b="1" noProof="1">
                <a:solidFill>
                  <a:srgbClr val="FF0000"/>
                </a:solidFill>
              </a:rPr>
              <a:t>开放模式</a:t>
            </a:r>
            <a:endParaRPr lang="zh-CN" altLang="en-US" b="1" noProof="1">
              <a:solidFill>
                <a:srgbClr val="FF0000"/>
              </a:solidFill>
            </a:endParaRPr>
          </a:p>
        </p:txBody>
      </p:sp>
      <p:sp>
        <p:nvSpPr>
          <p:cNvPr id="13" name="矩形标注 12"/>
          <p:cNvSpPr/>
          <p:nvPr/>
        </p:nvSpPr>
        <p:spPr>
          <a:xfrm>
            <a:off x="4248150" y="1759585"/>
            <a:ext cx="1151255" cy="506095"/>
          </a:xfrm>
          <a:prstGeom prst="wedgeRectCallout">
            <a:avLst>
              <a:gd name="adj1" fmla="val 120363"/>
              <a:gd name="adj2" fmla="val 9912"/>
            </a:avLst>
          </a:prstGeom>
          <a:noFill/>
          <a:ln w="28575" cmpd="sng">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r>
              <a:rPr lang="zh-CN" altLang="en-US" b="1" noProof="1">
                <a:solidFill>
                  <a:srgbClr val="FF0000"/>
                </a:solidFill>
              </a:rPr>
              <a:t>闯关模式</a:t>
            </a:r>
            <a:endParaRPr lang="zh-CN" altLang="en-US" b="1" noProof="1">
              <a:solidFill>
                <a:srgbClr val="FF0000"/>
              </a:solidFill>
            </a:endParaRPr>
          </a:p>
        </p:txBody>
      </p:sp>
      <p:pic>
        <p:nvPicPr>
          <p:cNvPr id="19" name="图片 18"/>
          <p:cNvPicPr>
            <a:picLocks noChangeAspect="1"/>
          </p:cNvPicPr>
          <p:nvPr/>
        </p:nvPicPr>
        <p:blipFill>
          <a:blip r:embed="rId3"/>
          <a:stretch>
            <a:fillRect/>
          </a:stretch>
        </p:blipFill>
        <p:spPr>
          <a:xfrm>
            <a:off x="812165" y="4883785"/>
            <a:ext cx="5934075" cy="1400175"/>
          </a:xfrm>
          <a:prstGeom prst="rect">
            <a:avLst/>
          </a:prstGeom>
        </p:spPr>
      </p:pic>
      <p:sp>
        <p:nvSpPr>
          <p:cNvPr id="20" name="矩形 19"/>
          <p:cNvSpPr/>
          <p:nvPr/>
        </p:nvSpPr>
        <p:spPr>
          <a:xfrm>
            <a:off x="6316345" y="5140960"/>
            <a:ext cx="429895" cy="11430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21" name="矩形标注 20"/>
          <p:cNvSpPr/>
          <p:nvPr/>
        </p:nvSpPr>
        <p:spPr>
          <a:xfrm>
            <a:off x="3808095" y="5451475"/>
            <a:ext cx="1591310" cy="447675"/>
          </a:xfrm>
          <a:prstGeom prst="wedgeRectCallout">
            <a:avLst>
              <a:gd name="adj1" fmla="val 105107"/>
              <a:gd name="adj2" fmla="val 13953"/>
            </a:avLst>
          </a:prstGeom>
          <a:noFill/>
          <a:ln w="28575" cmpd="sng">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r>
              <a:rPr lang="zh-CN" altLang="en-US" b="1" noProof="1">
                <a:solidFill>
                  <a:srgbClr val="FF0000"/>
                </a:solidFill>
              </a:rPr>
              <a:t>定时发放模式</a:t>
            </a:r>
            <a:endParaRPr lang="zh-CN" altLang="en-US" b="1" noProof="1">
              <a:solidFill>
                <a:srgbClr val="FF0000"/>
              </a:solidFill>
            </a:endParaRPr>
          </a:p>
        </p:txBody>
      </p:sp>
    </p:spTree>
  </p:cSld>
  <p:clrMapOvr>
    <a:masterClrMapping/>
  </p:clrMapOvr>
  <p:transition>
    <p:fade thruBlk="1"/>
  </p:transition>
</p:sld>
</file>

<file path=ppt/tags/tag1.xml><?xml version="1.0" encoding="utf-8"?>
<p:tagLst xmlns:p="http://schemas.openxmlformats.org/presentationml/2006/main">
  <p:tag name="KSO_WM_SLIDE_MODEL_TYPE" val="cover"/>
</p:tagLst>
</file>

<file path=ppt/tags/tag2.xml><?xml version="1.0" encoding="utf-8"?>
<p:tagLst xmlns:p="http://schemas.openxmlformats.org/presentationml/2006/main">
  <p:tag name="KSO_WM_SLIDE_MODEL_TYPE" val="dynamicNum"/>
</p:tagLst>
</file>

<file path=ppt/theme/theme1.xml><?xml version="1.0" encoding="utf-8"?>
<a:theme xmlns:a="http://schemas.openxmlformats.org/drawingml/2006/main" name="新浪微博：@注龙">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3645</Words>
  <Application>WPS 演示</Application>
  <PresentationFormat>宽屏</PresentationFormat>
  <Paragraphs>168</Paragraphs>
  <Slides>22</Slides>
  <Notes>29</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22</vt:i4>
      </vt:variant>
    </vt:vector>
  </HeadingPairs>
  <TitlesOfParts>
    <vt:vector size="31" baseType="lpstr">
      <vt:lpstr>Arial</vt:lpstr>
      <vt:lpstr>宋体</vt:lpstr>
      <vt:lpstr>Wingdings</vt:lpstr>
      <vt:lpstr>Calibri</vt:lpstr>
      <vt:lpstr>微软雅黑</vt:lpstr>
      <vt:lpstr>Wingdings</vt:lpstr>
      <vt:lpstr>Arial Unicode MS</vt:lpstr>
      <vt:lpstr>Calibri</vt:lpstr>
      <vt:lpstr>新浪微博：@注龙</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Peter-冯</dc:creator>
  <cp:lastModifiedBy>dabaipang</cp:lastModifiedBy>
  <cp:revision>276</cp:revision>
  <dcterms:created xsi:type="dcterms:W3CDTF">2013-10-08T09:05:00Z</dcterms:created>
  <dcterms:modified xsi:type="dcterms:W3CDTF">2021-03-12T06:44:48Z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ame">
    <vt:lpwstr>向天歌官方免费模板01：蓝灰配色年终工作总结模板.ppt</vt:lpwstr>
  </property>
  <property fmtid="{D5CDD505-2E9C-101B-9397-08002B2CF9AE}" pid="3" name="fileid">
    <vt:lpwstr>719222</vt:lpwstr>
  </property>
  <property fmtid="{D5CDD505-2E9C-101B-9397-08002B2CF9AE}" pid="4" name="KSOProductBuildVer">
    <vt:lpwstr>2052-11.1.0.10314</vt:lpwstr>
  </property>
</Properties>
</file>