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357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8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5f28a3s1635af"/>
          <p:cNvPicPr>
            <a:picLocks noChangeAspect="1"/>
          </p:cNvPicPr>
          <p:nvPr userDrawn="1"/>
        </p:nvPicPr>
        <p:blipFill>
          <a:blip r:embed="rId2"/>
          <a:srcRect l="4912" r="6204"/>
          <a:stretch>
            <a:fillRect/>
          </a:stretch>
        </p:blipFill>
        <p:spPr>
          <a:xfrm flipH="1">
            <a:off x="635" y="0"/>
            <a:ext cx="1219136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9" h="10800">
                <a:moveTo>
                  <a:pt x="0" y="0"/>
                </a:moveTo>
                <a:lnTo>
                  <a:pt x="19199" y="0"/>
                </a:lnTo>
                <a:lnTo>
                  <a:pt x="19199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tags" Target="../tags/tag26.xml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39.png"/><Relationship Id="rId7" Type="http://schemas.openxmlformats.org/officeDocument/2006/relationships/tags" Target="../tags/tag30.xml"/><Relationship Id="rId6" Type="http://schemas.openxmlformats.org/officeDocument/2006/relationships/image" Target="../media/image38.png"/><Relationship Id="rId5" Type="http://schemas.openxmlformats.org/officeDocument/2006/relationships/tags" Target="../tags/tag29.xml"/><Relationship Id="rId4" Type="http://schemas.openxmlformats.org/officeDocument/2006/relationships/image" Target="../media/image37.png"/><Relationship Id="rId3" Type="http://schemas.openxmlformats.org/officeDocument/2006/relationships/tags" Target="../tags/tag28.xml"/><Relationship Id="rId2" Type="http://schemas.openxmlformats.org/officeDocument/2006/relationships/image" Target="../media/image3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tags" Target="../tags/tag34.xml"/><Relationship Id="rId4" Type="http://schemas.openxmlformats.org/officeDocument/2006/relationships/image" Target="../media/image41.png"/><Relationship Id="rId3" Type="http://schemas.openxmlformats.org/officeDocument/2006/relationships/tags" Target="../tags/tag33.xml"/><Relationship Id="rId2" Type="http://schemas.openxmlformats.org/officeDocument/2006/relationships/image" Target="../media/image40.pn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6.png"/><Relationship Id="rId7" Type="http://schemas.openxmlformats.org/officeDocument/2006/relationships/tags" Target="../tags/tag38.xml"/><Relationship Id="rId6" Type="http://schemas.openxmlformats.org/officeDocument/2006/relationships/image" Target="../media/image45.png"/><Relationship Id="rId5" Type="http://schemas.openxmlformats.org/officeDocument/2006/relationships/tags" Target="../tags/tag37.xml"/><Relationship Id="rId4" Type="http://schemas.openxmlformats.org/officeDocument/2006/relationships/image" Target="../media/image44.png"/><Relationship Id="rId3" Type="http://schemas.openxmlformats.org/officeDocument/2006/relationships/tags" Target="../tags/tag36.xml"/><Relationship Id="rId2" Type="http://schemas.openxmlformats.org/officeDocument/2006/relationships/image" Target="../media/image43.png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tags" Target="../tags/tag40.xml"/><Relationship Id="rId2" Type="http://schemas.openxmlformats.org/officeDocument/2006/relationships/image" Target="../media/image47.png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tags" Target="../tags/tag42.xml"/><Relationship Id="rId2" Type="http://schemas.openxmlformats.org/officeDocument/2006/relationships/image" Target="../media/image28.png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tags" Target="../tags/tag45.xml"/><Relationship Id="rId4" Type="http://schemas.openxmlformats.org/officeDocument/2006/relationships/image" Target="../media/image28.png"/><Relationship Id="rId3" Type="http://schemas.openxmlformats.org/officeDocument/2006/relationships/tags" Target="../tags/tag44.xml"/><Relationship Id="rId2" Type="http://schemas.openxmlformats.org/officeDocument/2006/relationships/image" Target="../media/image50.png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8" Type="http://schemas.openxmlformats.org/officeDocument/2006/relationships/tags" Target="../tags/tag55.xml"/><Relationship Id="rId7" Type="http://schemas.openxmlformats.org/officeDocument/2006/relationships/image" Target="../media/image60.png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59.jpeg"/><Relationship Id="rId2" Type="http://schemas.openxmlformats.org/officeDocument/2006/relationships/tags" Target="../tags/tag5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3.png"/><Relationship Id="rId12" Type="http://schemas.openxmlformats.org/officeDocument/2006/relationships/tags" Target="../tags/tag57.xml"/><Relationship Id="rId11" Type="http://schemas.openxmlformats.org/officeDocument/2006/relationships/image" Target="../media/image62.png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1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tags" Target="../tags/tag3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tags" Target="../tags/tag7.xml"/><Relationship Id="rId4" Type="http://schemas.openxmlformats.org/officeDocument/2006/relationships/image" Target="../media/image12.png"/><Relationship Id="rId3" Type="http://schemas.openxmlformats.org/officeDocument/2006/relationships/tags" Target="../tags/tag6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9.png"/><Relationship Id="rId7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tags" Target="../tags/tag11.xml"/><Relationship Id="rId4" Type="http://schemas.openxmlformats.org/officeDocument/2006/relationships/image" Target="../media/image17.png"/><Relationship Id="rId3" Type="http://schemas.openxmlformats.org/officeDocument/2006/relationships/tags" Target="../tags/tag10.xml"/><Relationship Id="rId2" Type="http://schemas.openxmlformats.org/officeDocument/2006/relationships/image" Target="../media/image1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png"/><Relationship Id="rId7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tags" Target="../tags/tag15.xml"/><Relationship Id="rId4" Type="http://schemas.openxmlformats.org/officeDocument/2006/relationships/image" Target="../media/image23.png"/><Relationship Id="rId3" Type="http://schemas.openxmlformats.org/officeDocument/2006/relationships/tags" Target="../tags/tag14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png"/><Relationship Id="rId7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tags" Target="../tags/tag19.xml"/><Relationship Id="rId4" Type="http://schemas.openxmlformats.org/officeDocument/2006/relationships/image" Target="../media/image25.png"/><Relationship Id="rId3" Type="http://schemas.openxmlformats.org/officeDocument/2006/relationships/tags" Target="../tags/tag18.xml"/><Relationship Id="rId2" Type="http://schemas.openxmlformats.org/officeDocument/2006/relationships/image" Target="../media/image24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tags" Target="../tags/tag23.xml"/><Relationship Id="rId4" Type="http://schemas.openxmlformats.org/officeDocument/2006/relationships/image" Target="../media/image29.png"/><Relationship Id="rId3" Type="http://schemas.openxmlformats.org/officeDocument/2006/relationships/tags" Target="../tags/tag22.xml"/><Relationship Id="rId2" Type="http://schemas.openxmlformats.org/officeDocument/2006/relationships/image" Target="../media/image28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tags" Target="../tags/tag25.xml"/><Relationship Id="rId2" Type="http://schemas.openxmlformats.org/officeDocument/2006/relationships/image" Target="../media/image31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5f28a31635a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7911" y="3353315"/>
            <a:ext cx="9050517" cy="922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2025-3-10 0:0:0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2025-5-20  23:59:59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考试时间：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2025-5-21  0:0:0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2025-5-28  23:59:59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课程各项分数占比：视频学习进度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分，章节测试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分，期末考试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30" y="1306195"/>
            <a:ext cx="2414905" cy="46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1737995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位，则为全部学号），验证姓氏、绑定手机号后，会弹出课程确认的界面，点击确认即可（如弹出姓名与本人姓名不一致请及时反馈老师或联系在线客服反馈。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3006" y="287901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ZDY4ZWI1NWMwM2UzOWExMmM1NzNiOGQ4NjAxM2Q1YmQifQ==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3934</Words>
  <Application>WPS 演示</Application>
  <PresentationFormat>自定义</PresentationFormat>
  <Paragraphs>155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中国青年</cp:lastModifiedBy>
  <cp:revision>426</cp:revision>
  <dcterms:created xsi:type="dcterms:W3CDTF">2022-01-17T01:35:00Z</dcterms:created>
  <dcterms:modified xsi:type="dcterms:W3CDTF">2025-03-05T08:57:42Z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BD2B3FD7289C463595CC08E1DB82AC5A_13</vt:lpwstr>
  </property>
</Properties>
</file>